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6" r:id="rId2"/>
  </p:sldMasterIdLst>
  <p:notesMasterIdLst>
    <p:notesMasterId r:id="rId34"/>
  </p:notesMasterIdLst>
  <p:sldIdLst>
    <p:sldId id="257" r:id="rId3"/>
    <p:sldId id="258" r:id="rId4"/>
    <p:sldId id="283" r:id="rId5"/>
    <p:sldId id="290" r:id="rId6"/>
    <p:sldId id="289" r:id="rId7"/>
    <p:sldId id="288" r:id="rId8"/>
    <p:sldId id="318" r:id="rId9"/>
    <p:sldId id="296" r:id="rId10"/>
    <p:sldId id="259" r:id="rId11"/>
    <p:sldId id="282" r:id="rId12"/>
    <p:sldId id="280" r:id="rId13"/>
    <p:sldId id="319" r:id="rId14"/>
    <p:sldId id="320" r:id="rId15"/>
    <p:sldId id="321" r:id="rId16"/>
    <p:sldId id="286" r:id="rId17"/>
    <p:sldId id="291" r:id="rId18"/>
    <p:sldId id="316" r:id="rId19"/>
    <p:sldId id="328" r:id="rId20"/>
    <p:sldId id="327" r:id="rId21"/>
    <p:sldId id="326" r:id="rId22"/>
    <p:sldId id="322" r:id="rId23"/>
    <p:sldId id="323" r:id="rId24"/>
    <p:sldId id="324" r:id="rId25"/>
    <p:sldId id="325" r:id="rId26"/>
    <p:sldId id="329" r:id="rId27"/>
    <p:sldId id="295" r:id="rId28"/>
    <p:sldId id="287" r:id="rId29"/>
    <p:sldId id="294" r:id="rId30"/>
    <p:sldId id="293" r:id="rId31"/>
    <p:sldId id="264" r:id="rId32"/>
    <p:sldId id="315" r:id="rId33"/>
  </p:sldIdLst>
  <p:sldSz cx="12025313" cy="694531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607024"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1214049"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821073"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2428098"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3035122" algn="l" defTabSz="1214049" rtl="0" eaLnBrk="1" latinLnBrk="0" hangingPunct="1">
      <a:defRPr kern="1200">
        <a:solidFill>
          <a:schemeClr val="tx1"/>
        </a:solidFill>
        <a:latin typeface="Arial" pitchFamily="34" charset="0"/>
        <a:ea typeface="宋体" pitchFamily="2" charset="-122"/>
        <a:cs typeface="+mn-cs"/>
      </a:defRPr>
    </a:lvl6pPr>
    <a:lvl7pPr marL="3642147" algn="l" defTabSz="1214049" rtl="0" eaLnBrk="1" latinLnBrk="0" hangingPunct="1">
      <a:defRPr kern="1200">
        <a:solidFill>
          <a:schemeClr val="tx1"/>
        </a:solidFill>
        <a:latin typeface="Arial" pitchFamily="34" charset="0"/>
        <a:ea typeface="宋体" pitchFamily="2" charset="-122"/>
        <a:cs typeface="+mn-cs"/>
      </a:defRPr>
    </a:lvl7pPr>
    <a:lvl8pPr marL="4249171" algn="l" defTabSz="1214049" rtl="0" eaLnBrk="1" latinLnBrk="0" hangingPunct="1">
      <a:defRPr kern="1200">
        <a:solidFill>
          <a:schemeClr val="tx1"/>
        </a:solidFill>
        <a:latin typeface="Arial" pitchFamily="34" charset="0"/>
        <a:ea typeface="宋体" pitchFamily="2" charset="-122"/>
        <a:cs typeface="+mn-cs"/>
      </a:defRPr>
    </a:lvl8pPr>
    <a:lvl9pPr marL="4856196" algn="l" defTabSz="1214049"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7C80"/>
    <a:srgbClr val="FF99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31" autoAdjust="0"/>
  </p:normalViewPr>
  <p:slideViewPr>
    <p:cSldViewPr snapToGrid="0" snapToObjects="1">
      <p:cViewPr varScale="1">
        <p:scale>
          <a:sx n="54" d="100"/>
          <a:sy n="54" d="100"/>
        </p:scale>
        <p:origin x="-500" y="-64"/>
      </p:cViewPr>
      <p:guideLst>
        <p:guide orient="horz" pos="2188"/>
        <p:guide pos="3740"/>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ThinkPad\Desktop\temp\&#26032;&#24314;%20Microsoft%20Excel%20&#24037;&#20316;&#34920;.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Lbls>
            <c:dLbl>
              <c:idx val="10"/>
              <c:layout/>
              <c:tx>
                <c:rich>
                  <a:bodyPr/>
                  <a:lstStyle/>
                  <a:p>
                    <a:r>
                      <a:rPr lang="en-US" altLang="en-US" dirty="0">
                        <a:solidFill>
                          <a:schemeClr val="bg1"/>
                        </a:solidFill>
                      </a:rPr>
                      <a:t>6.40%</a:t>
                    </a:r>
                  </a:p>
                </c:rich>
              </c:tx>
              <c:dLblPos val="bestFit"/>
              <c:showLegendKey val="0"/>
              <c:showVal val="1"/>
              <c:showCatName val="0"/>
              <c:showSerName val="0"/>
              <c:showPercent val="0"/>
              <c:showBubbleSize val="0"/>
            </c:dLbl>
            <c:txPr>
              <a:bodyPr/>
              <a:lstStyle/>
              <a:p>
                <a:pPr>
                  <a:defRPr>
                    <a:solidFill>
                      <a:schemeClr val="bg1"/>
                    </a:solidFill>
                  </a:defRPr>
                </a:pPr>
                <a:endParaRPr lang="zh-CN"/>
              </a:p>
            </c:txPr>
            <c:dLblPos val="bestFit"/>
            <c:showLegendKey val="0"/>
            <c:showVal val="1"/>
            <c:showCatName val="0"/>
            <c:showSerName val="0"/>
            <c:showPercent val="0"/>
            <c:showBubbleSize val="0"/>
            <c:showLeaderLines val="1"/>
          </c:dLbls>
          <c:cat>
            <c:strRef>
              <c:f>Sheet1!$A$2:$A$12</c:f>
              <c:strCache>
                <c:ptCount val="11"/>
                <c:pt idx="0">
                  <c:v>天猫</c:v>
                </c:pt>
                <c:pt idx="1">
                  <c:v>京东</c:v>
                </c:pt>
                <c:pt idx="2">
                  <c:v>苏宁易购</c:v>
                </c:pt>
                <c:pt idx="3">
                  <c:v>唯品会</c:v>
                </c:pt>
                <c:pt idx="4">
                  <c:v>国美在线</c:v>
                </c:pt>
                <c:pt idx="5">
                  <c:v>1号店</c:v>
                </c:pt>
                <c:pt idx="6">
                  <c:v>当当</c:v>
                </c:pt>
                <c:pt idx="7">
                  <c:v>亚马逊中国</c:v>
                </c:pt>
                <c:pt idx="8">
                  <c:v>聚美优品</c:v>
                </c:pt>
                <c:pt idx="9">
                  <c:v>易迅</c:v>
                </c:pt>
                <c:pt idx="10">
                  <c:v>其他</c:v>
                </c:pt>
              </c:strCache>
            </c:strRef>
          </c:cat>
          <c:val>
            <c:numRef>
              <c:f>Sheet1!$B$2:$B$12</c:f>
              <c:numCache>
                <c:formatCode>0.00%</c:formatCode>
                <c:ptCount val="11"/>
                <c:pt idx="0">
                  <c:v>0.57399999999999995</c:v>
                </c:pt>
                <c:pt idx="1">
                  <c:v>0.23400000000000001</c:v>
                </c:pt>
                <c:pt idx="2">
                  <c:v>0.03</c:v>
                </c:pt>
                <c:pt idx="3">
                  <c:v>3.2000000000000001E-2</c:v>
                </c:pt>
                <c:pt idx="4">
                  <c:v>1.6E-2</c:v>
                </c:pt>
                <c:pt idx="5">
                  <c:v>1.4E-2</c:v>
                </c:pt>
                <c:pt idx="6">
                  <c:v>1.2999999999999999E-2</c:v>
                </c:pt>
                <c:pt idx="7">
                  <c:v>1.2E-2</c:v>
                </c:pt>
                <c:pt idx="8">
                  <c:v>8.0000000000000002E-3</c:v>
                </c:pt>
                <c:pt idx="9">
                  <c:v>3.0000000000000001E-3</c:v>
                </c:pt>
                <c:pt idx="10">
                  <c:v>6.4000000000000001E-2</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a:defRPr>
              <a:solidFill>
                <a:schemeClr val="bg1"/>
              </a:solidFill>
            </a:defRPr>
          </a:pPr>
          <a:endParaRPr lang="zh-CN"/>
        </a:p>
      </c:txPr>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DA769-C7F9-4BC1-8E3A-7F759A44A74E}" type="doc">
      <dgm:prSet loTypeId="urn:microsoft.com/office/officeart/2005/8/layout/chevron2" loCatId="list" qsTypeId="urn:microsoft.com/office/officeart/2005/8/quickstyle/3d6" qsCatId="3D" csTypeId="urn:microsoft.com/office/officeart/2005/8/colors/accent4_3" csCatId="accent4" phldr="1"/>
      <dgm:spPr/>
      <dgm:t>
        <a:bodyPr/>
        <a:lstStyle/>
        <a:p>
          <a:endParaRPr lang="zh-CN" altLang="en-US"/>
        </a:p>
      </dgm:t>
    </dgm:pt>
    <dgm:pt modelId="{15897F91-2292-4365-A27B-83116BD74C6D}">
      <dgm:prSet phldrT="[文本]"/>
      <dgm:spPr/>
      <dgm:t>
        <a:bodyPr/>
        <a:lstStyle/>
        <a:p>
          <a:r>
            <a:rPr lang="en-US" altLang="zh-CN" dirty="0" smtClean="0"/>
            <a:t>1</a:t>
          </a:r>
          <a:endParaRPr lang="zh-CN" altLang="en-US" dirty="0"/>
        </a:p>
      </dgm:t>
    </dgm:pt>
    <dgm:pt modelId="{5F8111B5-4AA6-4FD7-AA4A-4C404F0E8C3C}" type="parTrans" cxnId="{2BFBA026-F22C-42A5-9FC4-8E3313AE1D53}">
      <dgm:prSet/>
      <dgm:spPr/>
      <dgm:t>
        <a:bodyPr/>
        <a:lstStyle/>
        <a:p>
          <a:endParaRPr lang="zh-CN" altLang="en-US"/>
        </a:p>
      </dgm:t>
    </dgm:pt>
    <dgm:pt modelId="{1C87DB4C-7B17-4B86-9FF9-48D4CA15984F}" type="sibTrans" cxnId="{2BFBA026-F22C-42A5-9FC4-8E3313AE1D53}">
      <dgm:prSet/>
      <dgm:spPr/>
      <dgm:t>
        <a:bodyPr/>
        <a:lstStyle/>
        <a:p>
          <a:endParaRPr lang="zh-CN" altLang="en-US"/>
        </a:p>
      </dgm:t>
    </dgm:pt>
    <dgm:pt modelId="{E7356108-ABDB-49C6-9063-03D7C53BC87C}">
      <dgm:prSet phldrT="[文本]" custT="1"/>
      <dgm:spPr/>
      <dgm:t>
        <a:bodyPr/>
        <a:lstStyle/>
        <a:p>
          <a:r>
            <a:rPr lang="zh-CN" altLang="en-US" sz="2800" dirty="0" smtClean="0"/>
            <a:t>电商简介</a:t>
          </a:r>
          <a:endParaRPr lang="zh-CN" altLang="en-US" sz="2800" dirty="0"/>
        </a:p>
      </dgm:t>
    </dgm:pt>
    <dgm:pt modelId="{09A87ABC-920D-4277-9E14-D39E443B394C}" type="parTrans" cxnId="{C8DE2033-D361-43AF-9B6E-9B1E3444754C}">
      <dgm:prSet/>
      <dgm:spPr/>
      <dgm:t>
        <a:bodyPr/>
        <a:lstStyle/>
        <a:p>
          <a:endParaRPr lang="zh-CN" altLang="en-US"/>
        </a:p>
      </dgm:t>
    </dgm:pt>
    <dgm:pt modelId="{38DD4779-2F91-44A2-8EDF-7DA65C72B985}" type="sibTrans" cxnId="{C8DE2033-D361-43AF-9B6E-9B1E3444754C}">
      <dgm:prSet/>
      <dgm:spPr/>
      <dgm:t>
        <a:bodyPr/>
        <a:lstStyle/>
        <a:p>
          <a:endParaRPr lang="zh-CN" altLang="en-US"/>
        </a:p>
      </dgm:t>
    </dgm:pt>
    <dgm:pt modelId="{4D9CD4C6-07E1-48B9-91A4-BEB3CC8E27E2}">
      <dgm:prSet phldrT="[文本]"/>
      <dgm:spPr/>
      <dgm:t>
        <a:bodyPr/>
        <a:lstStyle/>
        <a:p>
          <a:r>
            <a:rPr lang="en-US" altLang="zh-CN" dirty="0" smtClean="0"/>
            <a:t>2</a:t>
          </a:r>
          <a:endParaRPr lang="zh-CN" altLang="en-US" dirty="0"/>
        </a:p>
      </dgm:t>
    </dgm:pt>
    <dgm:pt modelId="{076AEEE4-863A-4D91-B6A0-05C00410016E}" type="parTrans" cxnId="{77E417C4-6FA2-4E62-9CDE-79AF5FFC3A42}">
      <dgm:prSet/>
      <dgm:spPr/>
      <dgm:t>
        <a:bodyPr/>
        <a:lstStyle/>
        <a:p>
          <a:endParaRPr lang="zh-CN" altLang="en-US"/>
        </a:p>
      </dgm:t>
    </dgm:pt>
    <dgm:pt modelId="{1DD353ED-91CC-4EA1-AED3-BC51C8925340}" type="sibTrans" cxnId="{77E417C4-6FA2-4E62-9CDE-79AF5FFC3A42}">
      <dgm:prSet/>
      <dgm:spPr/>
      <dgm:t>
        <a:bodyPr/>
        <a:lstStyle/>
        <a:p>
          <a:endParaRPr lang="zh-CN" altLang="en-US"/>
        </a:p>
      </dgm:t>
    </dgm:pt>
    <dgm:pt modelId="{5739323A-650C-4629-9529-8AA3126F8751}">
      <dgm:prSet phldrT="[文本]" custT="1"/>
      <dgm:spPr/>
      <dgm:t>
        <a:bodyPr/>
        <a:lstStyle/>
        <a:p>
          <a:r>
            <a:rPr lang="zh-CN" altLang="en-US" sz="2800" dirty="0" smtClean="0"/>
            <a:t>业务安全漏洞分析</a:t>
          </a:r>
          <a:endParaRPr lang="zh-CN" altLang="en-US" sz="2800" dirty="0"/>
        </a:p>
      </dgm:t>
    </dgm:pt>
    <dgm:pt modelId="{6F6620E9-3148-405C-A2F3-C7F12CE07B9F}" type="parTrans" cxnId="{2AC6BBBC-62F5-4E8C-A193-1B19D1D546F7}">
      <dgm:prSet/>
      <dgm:spPr/>
      <dgm:t>
        <a:bodyPr/>
        <a:lstStyle/>
        <a:p>
          <a:endParaRPr lang="zh-CN" altLang="en-US"/>
        </a:p>
      </dgm:t>
    </dgm:pt>
    <dgm:pt modelId="{ED6869F6-80F6-4E56-A9F5-D5006CB0F346}" type="sibTrans" cxnId="{2AC6BBBC-62F5-4E8C-A193-1B19D1D546F7}">
      <dgm:prSet/>
      <dgm:spPr/>
      <dgm:t>
        <a:bodyPr/>
        <a:lstStyle/>
        <a:p>
          <a:endParaRPr lang="zh-CN" altLang="en-US"/>
        </a:p>
      </dgm:t>
    </dgm:pt>
    <dgm:pt modelId="{9334556A-DFC7-49CE-A3D7-29529C532308}">
      <dgm:prSet phldrT="[文本]"/>
      <dgm:spPr/>
      <dgm:t>
        <a:bodyPr/>
        <a:lstStyle/>
        <a:p>
          <a:r>
            <a:rPr lang="en-US" altLang="zh-CN" dirty="0" smtClean="0"/>
            <a:t>3</a:t>
          </a:r>
          <a:endParaRPr lang="zh-CN" altLang="en-US" dirty="0"/>
        </a:p>
      </dgm:t>
    </dgm:pt>
    <dgm:pt modelId="{34766AE7-2827-4E40-80AF-00AC13A7DF3A}" type="parTrans" cxnId="{01A017B3-D232-47E9-9AB9-2EF8C73244C8}">
      <dgm:prSet/>
      <dgm:spPr/>
      <dgm:t>
        <a:bodyPr/>
        <a:lstStyle/>
        <a:p>
          <a:endParaRPr lang="zh-CN" altLang="en-US"/>
        </a:p>
      </dgm:t>
    </dgm:pt>
    <dgm:pt modelId="{C7674A31-0174-4DCD-B4F7-9855B7E78D9E}" type="sibTrans" cxnId="{01A017B3-D232-47E9-9AB9-2EF8C73244C8}">
      <dgm:prSet/>
      <dgm:spPr/>
      <dgm:t>
        <a:bodyPr/>
        <a:lstStyle/>
        <a:p>
          <a:endParaRPr lang="zh-CN" altLang="en-US"/>
        </a:p>
      </dgm:t>
    </dgm:pt>
    <dgm:pt modelId="{91C6ADAE-281C-433D-902E-72715DDC7306}">
      <dgm:prSet phldrT="[文本]" custT="1"/>
      <dgm:spPr/>
      <dgm:t>
        <a:bodyPr/>
        <a:lstStyle/>
        <a:p>
          <a:r>
            <a:rPr lang="zh-CN" altLang="en-US" sz="2800" dirty="0" smtClean="0"/>
            <a:t>威胁情报解读</a:t>
          </a:r>
          <a:endParaRPr lang="zh-CN" altLang="en-US" sz="2800" dirty="0"/>
        </a:p>
      </dgm:t>
    </dgm:pt>
    <dgm:pt modelId="{3F46018D-6709-4465-901C-0AE12AAD3D14}" type="parTrans" cxnId="{42AF66B5-76B2-438C-8B5E-5DDE7A008E69}">
      <dgm:prSet/>
      <dgm:spPr/>
      <dgm:t>
        <a:bodyPr/>
        <a:lstStyle/>
        <a:p>
          <a:endParaRPr lang="zh-CN" altLang="en-US"/>
        </a:p>
      </dgm:t>
    </dgm:pt>
    <dgm:pt modelId="{E4B1435E-2F5F-4AAC-AE05-C0DEDEC83C54}" type="sibTrans" cxnId="{42AF66B5-76B2-438C-8B5E-5DDE7A008E69}">
      <dgm:prSet/>
      <dgm:spPr/>
      <dgm:t>
        <a:bodyPr/>
        <a:lstStyle/>
        <a:p>
          <a:endParaRPr lang="zh-CN" altLang="en-US"/>
        </a:p>
      </dgm:t>
    </dgm:pt>
    <dgm:pt modelId="{06B0DF4A-ED32-4D26-9194-9CBE8470FD34}">
      <dgm:prSet phldrT="[文本]"/>
      <dgm:spPr/>
      <dgm:t>
        <a:bodyPr/>
        <a:lstStyle/>
        <a:p>
          <a:r>
            <a:rPr lang="en-US" altLang="zh-CN" dirty="0" smtClean="0"/>
            <a:t>4</a:t>
          </a:r>
          <a:endParaRPr lang="zh-CN" altLang="en-US" dirty="0"/>
        </a:p>
      </dgm:t>
    </dgm:pt>
    <dgm:pt modelId="{AA4D0FA2-C24C-493C-9593-6FEADC2B3458}" type="parTrans" cxnId="{A5199D3E-31E0-463C-86A2-7F9B284B7B42}">
      <dgm:prSet/>
      <dgm:spPr/>
      <dgm:t>
        <a:bodyPr/>
        <a:lstStyle/>
        <a:p>
          <a:endParaRPr lang="zh-CN" altLang="en-US"/>
        </a:p>
      </dgm:t>
    </dgm:pt>
    <dgm:pt modelId="{F418BA37-4DE7-40B6-A707-0B9DF0772876}" type="sibTrans" cxnId="{A5199D3E-31E0-463C-86A2-7F9B284B7B42}">
      <dgm:prSet/>
      <dgm:spPr/>
      <dgm:t>
        <a:bodyPr/>
        <a:lstStyle/>
        <a:p>
          <a:endParaRPr lang="zh-CN" altLang="en-US"/>
        </a:p>
      </dgm:t>
    </dgm:pt>
    <dgm:pt modelId="{0D87377D-9301-448F-8ABC-420A4167DC96}">
      <dgm:prSet phldrT="[文本]" custT="1"/>
      <dgm:spPr/>
      <dgm:t>
        <a:bodyPr/>
        <a:lstStyle/>
        <a:p>
          <a:r>
            <a:rPr lang="zh-CN" altLang="en-US" sz="2800" dirty="0" smtClean="0"/>
            <a:t>电商安全现状</a:t>
          </a:r>
          <a:endParaRPr lang="zh-CN" altLang="en-US" sz="2800" dirty="0"/>
        </a:p>
      </dgm:t>
    </dgm:pt>
    <dgm:pt modelId="{3A412294-C3CE-491D-B7CF-FA574584676E}" type="parTrans" cxnId="{378C4276-5763-417B-9591-74924A9184E5}">
      <dgm:prSet/>
      <dgm:spPr/>
      <dgm:t>
        <a:bodyPr/>
        <a:lstStyle/>
        <a:p>
          <a:endParaRPr lang="zh-CN" altLang="en-US"/>
        </a:p>
      </dgm:t>
    </dgm:pt>
    <dgm:pt modelId="{A6019564-E0B7-40BB-A924-496B831AC60F}" type="sibTrans" cxnId="{378C4276-5763-417B-9591-74924A9184E5}">
      <dgm:prSet/>
      <dgm:spPr/>
      <dgm:t>
        <a:bodyPr/>
        <a:lstStyle/>
        <a:p>
          <a:endParaRPr lang="zh-CN" altLang="en-US"/>
        </a:p>
      </dgm:t>
    </dgm:pt>
    <dgm:pt modelId="{0BC8F9F6-45BD-4B92-890A-8701A656CCF1}" type="pres">
      <dgm:prSet presAssocID="{652DA769-C7F9-4BC1-8E3A-7F759A44A74E}" presName="linearFlow" presStyleCnt="0">
        <dgm:presLayoutVars>
          <dgm:dir/>
          <dgm:animLvl val="lvl"/>
          <dgm:resizeHandles val="exact"/>
        </dgm:presLayoutVars>
      </dgm:prSet>
      <dgm:spPr/>
      <dgm:t>
        <a:bodyPr/>
        <a:lstStyle/>
        <a:p>
          <a:endParaRPr lang="zh-CN" altLang="en-US"/>
        </a:p>
      </dgm:t>
    </dgm:pt>
    <dgm:pt modelId="{E0965CED-EEFA-45EA-89BE-77076E38F87F}" type="pres">
      <dgm:prSet presAssocID="{15897F91-2292-4365-A27B-83116BD74C6D}" presName="composite" presStyleCnt="0"/>
      <dgm:spPr/>
    </dgm:pt>
    <dgm:pt modelId="{CD33CB65-29C3-42B6-8F76-09BF8A2FDCE3}" type="pres">
      <dgm:prSet presAssocID="{15897F91-2292-4365-A27B-83116BD74C6D}" presName="parentText" presStyleLbl="alignNode1" presStyleIdx="0" presStyleCnt="4">
        <dgm:presLayoutVars>
          <dgm:chMax val="1"/>
          <dgm:bulletEnabled val="1"/>
        </dgm:presLayoutVars>
      </dgm:prSet>
      <dgm:spPr/>
      <dgm:t>
        <a:bodyPr/>
        <a:lstStyle/>
        <a:p>
          <a:endParaRPr lang="zh-CN" altLang="en-US"/>
        </a:p>
      </dgm:t>
    </dgm:pt>
    <dgm:pt modelId="{FCE0A5D3-26B7-4062-B828-89E94E074C60}" type="pres">
      <dgm:prSet presAssocID="{15897F91-2292-4365-A27B-83116BD74C6D}" presName="descendantText" presStyleLbl="alignAcc1" presStyleIdx="0" presStyleCnt="4">
        <dgm:presLayoutVars>
          <dgm:bulletEnabled val="1"/>
        </dgm:presLayoutVars>
      </dgm:prSet>
      <dgm:spPr/>
      <dgm:t>
        <a:bodyPr/>
        <a:lstStyle/>
        <a:p>
          <a:endParaRPr lang="zh-CN" altLang="en-US"/>
        </a:p>
      </dgm:t>
    </dgm:pt>
    <dgm:pt modelId="{024DF27D-E4D9-4524-9AE6-131B60CDA8F2}" type="pres">
      <dgm:prSet presAssocID="{1C87DB4C-7B17-4B86-9FF9-48D4CA15984F}" presName="sp" presStyleCnt="0"/>
      <dgm:spPr/>
    </dgm:pt>
    <dgm:pt modelId="{9A1605EF-7E38-41FE-83F0-C49135417E33}" type="pres">
      <dgm:prSet presAssocID="{4D9CD4C6-07E1-48B9-91A4-BEB3CC8E27E2}" presName="composite" presStyleCnt="0"/>
      <dgm:spPr/>
    </dgm:pt>
    <dgm:pt modelId="{694B0BBE-6BFA-4E96-BE7D-29526F6B6984}" type="pres">
      <dgm:prSet presAssocID="{4D9CD4C6-07E1-48B9-91A4-BEB3CC8E27E2}" presName="parentText" presStyleLbl="alignNode1" presStyleIdx="1" presStyleCnt="4">
        <dgm:presLayoutVars>
          <dgm:chMax val="1"/>
          <dgm:bulletEnabled val="1"/>
        </dgm:presLayoutVars>
      </dgm:prSet>
      <dgm:spPr/>
      <dgm:t>
        <a:bodyPr/>
        <a:lstStyle/>
        <a:p>
          <a:endParaRPr lang="zh-CN" altLang="en-US"/>
        </a:p>
      </dgm:t>
    </dgm:pt>
    <dgm:pt modelId="{E1693E9D-A919-4E3A-852E-37A6E4E1FB83}" type="pres">
      <dgm:prSet presAssocID="{4D9CD4C6-07E1-48B9-91A4-BEB3CC8E27E2}" presName="descendantText" presStyleLbl="alignAcc1" presStyleIdx="1" presStyleCnt="4">
        <dgm:presLayoutVars>
          <dgm:bulletEnabled val="1"/>
        </dgm:presLayoutVars>
      </dgm:prSet>
      <dgm:spPr/>
      <dgm:t>
        <a:bodyPr/>
        <a:lstStyle/>
        <a:p>
          <a:endParaRPr lang="zh-CN" altLang="en-US"/>
        </a:p>
      </dgm:t>
    </dgm:pt>
    <dgm:pt modelId="{A7D28C34-3087-4D13-97E8-43B63EF60A14}" type="pres">
      <dgm:prSet presAssocID="{1DD353ED-91CC-4EA1-AED3-BC51C8925340}" presName="sp" presStyleCnt="0"/>
      <dgm:spPr/>
    </dgm:pt>
    <dgm:pt modelId="{5D52510F-6BD7-45BA-8327-284D2AD68B73}" type="pres">
      <dgm:prSet presAssocID="{9334556A-DFC7-49CE-A3D7-29529C532308}" presName="composite" presStyleCnt="0"/>
      <dgm:spPr/>
    </dgm:pt>
    <dgm:pt modelId="{8964D618-F7A5-4A0A-A716-9EED1F6A920F}" type="pres">
      <dgm:prSet presAssocID="{9334556A-DFC7-49CE-A3D7-29529C532308}" presName="parentText" presStyleLbl="alignNode1" presStyleIdx="2" presStyleCnt="4">
        <dgm:presLayoutVars>
          <dgm:chMax val="1"/>
          <dgm:bulletEnabled val="1"/>
        </dgm:presLayoutVars>
      </dgm:prSet>
      <dgm:spPr/>
      <dgm:t>
        <a:bodyPr/>
        <a:lstStyle/>
        <a:p>
          <a:endParaRPr lang="zh-CN" altLang="en-US"/>
        </a:p>
      </dgm:t>
    </dgm:pt>
    <dgm:pt modelId="{6DF2E06A-F1DF-4137-AF80-61CD5FFFE2F9}" type="pres">
      <dgm:prSet presAssocID="{9334556A-DFC7-49CE-A3D7-29529C532308}" presName="descendantText" presStyleLbl="alignAcc1" presStyleIdx="2" presStyleCnt="4">
        <dgm:presLayoutVars>
          <dgm:bulletEnabled val="1"/>
        </dgm:presLayoutVars>
      </dgm:prSet>
      <dgm:spPr/>
      <dgm:t>
        <a:bodyPr/>
        <a:lstStyle/>
        <a:p>
          <a:endParaRPr lang="zh-CN" altLang="en-US"/>
        </a:p>
      </dgm:t>
    </dgm:pt>
    <dgm:pt modelId="{15B61758-613A-4A21-AD58-180D3DD91803}" type="pres">
      <dgm:prSet presAssocID="{C7674A31-0174-4DCD-B4F7-9855B7E78D9E}" presName="sp" presStyleCnt="0"/>
      <dgm:spPr/>
    </dgm:pt>
    <dgm:pt modelId="{5E526D09-8CF3-4990-A56D-2B227CBDFE15}" type="pres">
      <dgm:prSet presAssocID="{06B0DF4A-ED32-4D26-9194-9CBE8470FD34}" presName="composite" presStyleCnt="0"/>
      <dgm:spPr/>
    </dgm:pt>
    <dgm:pt modelId="{8B2371AC-F6CD-4D47-9CD4-0E8A8A12B79E}" type="pres">
      <dgm:prSet presAssocID="{06B0DF4A-ED32-4D26-9194-9CBE8470FD34}" presName="parentText" presStyleLbl="alignNode1" presStyleIdx="3" presStyleCnt="4">
        <dgm:presLayoutVars>
          <dgm:chMax val="1"/>
          <dgm:bulletEnabled val="1"/>
        </dgm:presLayoutVars>
      </dgm:prSet>
      <dgm:spPr/>
      <dgm:t>
        <a:bodyPr/>
        <a:lstStyle/>
        <a:p>
          <a:endParaRPr lang="zh-CN" altLang="en-US"/>
        </a:p>
      </dgm:t>
    </dgm:pt>
    <dgm:pt modelId="{2CF0A476-C8F2-48C0-9F8B-B7858CAE6D5D}" type="pres">
      <dgm:prSet presAssocID="{06B0DF4A-ED32-4D26-9194-9CBE8470FD34}" presName="descendantText" presStyleLbl="alignAcc1" presStyleIdx="3" presStyleCnt="4">
        <dgm:presLayoutVars>
          <dgm:bulletEnabled val="1"/>
        </dgm:presLayoutVars>
      </dgm:prSet>
      <dgm:spPr/>
      <dgm:t>
        <a:bodyPr/>
        <a:lstStyle/>
        <a:p>
          <a:endParaRPr lang="zh-CN" altLang="en-US"/>
        </a:p>
      </dgm:t>
    </dgm:pt>
  </dgm:ptLst>
  <dgm:cxnLst>
    <dgm:cxn modelId="{38C57038-7C58-4D05-9044-B367BC17F349}" type="presOf" srcId="{91C6ADAE-281C-433D-902E-72715DDC7306}" destId="{6DF2E06A-F1DF-4137-AF80-61CD5FFFE2F9}" srcOrd="0" destOrd="0" presId="urn:microsoft.com/office/officeart/2005/8/layout/chevron2"/>
    <dgm:cxn modelId="{7031237D-973E-4A3A-9822-B7C3D7F75BD8}" type="presOf" srcId="{E7356108-ABDB-49C6-9063-03D7C53BC87C}" destId="{FCE0A5D3-26B7-4062-B828-89E94E074C60}" srcOrd="0" destOrd="0" presId="urn:microsoft.com/office/officeart/2005/8/layout/chevron2"/>
    <dgm:cxn modelId="{C8DE2033-D361-43AF-9B6E-9B1E3444754C}" srcId="{15897F91-2292-4365-A27B-83116BD74C6D}" destId="{E7356108-ABDB-49C6-9063-03D7C53BC87C}" srcOrd="0" destOrd="0" parTransId="{09A87ABC-920D-4277-9E14-D39E443B394C}" sibTransId="{38DD4779-2F91-44A2-8EDF-7DA65C72B985}"/>
    <dgm:cxn modelId="{141BD186-4DE3-4FE2-8283-6772FBDC1E95}" type="presOf" srcId="{15897F91-2292-4365-A27B-83116BD74C6D}" destId="{CD33CB65-29C3-42B6-8F76-09BF8A2FDCE3}" srcOrd="0" destOrd="0" presId="urn:microsoft.com/office/officeart/2005/8/layout/chevron2"/>
    <dgm:cxn modelId="{48422F46-28DA-4B4B-BAD8-1BACB2CC42DB}" type="presOf" srcId="{9334556A-DFC7-49CE-A3D7-29529C532308}" destId="{8964D618-F7A5-4A0A-A716-9EED1F6A920F}" srcOrd="0" destOrd="0" presId="urn:microsoft.com/office/officeart/2005/8/layout/chevron2"/>
    <dgm:cxn modelId="{2AC6BBBC-62F5-4E8C-A193-1B19D1D546F7}" srcId="{4D9CD4C6-07E1-48B9-91A4-BEB3CC8E27E2}" destId="{5739323A-650C-4629-9529-8AA3126F8751}" srcOrd="0" destOrd="0" parTransId="{6F6620E9-3148-405C-A2F3-C7F12CE07B9F}" sibTransId="{ED6869F6-80F6-4E56-A9F5-D5006CB0F346}"/>
    <dgm:cxn modelId="{754141B0-0CA7-46BB-A7E8-23DA179DF770}" type="presOf" srcId="{0D87377D-9301-448F-8ABC-420A4167DC96}" destId="{2CF0A476-C8F2-48C0-9F8B-B7858CAE6D5D}" srcOrd="0" destOrd="0" presId="urn:microsoft.com/office/officeart/2005/8/layout/chevron2"/>
    <dgm:cxn modelId="{AEC1E798-4D1B-4D7F-B8A2-3936A8314290}" type="presOf" srcId="{5739323A-650C-4629-9529-8AA3126F8751}" destId="{E1693E9D-A919-4E3A-852E-37A6E4E1FB83}" srcOrd="0" destOrd="0" presId="urn:microsoft.com/office/officeart/2005/8/layout/chevron2"/>
    <dgm:cxn modelId="{42AF66B5-76B2-438C-8B5E-5DDE7A008E69}" srcId="{9334556A-DFC7-49CE-A3D7-29529C532308}" destId="{91C6ADAE-281C-433D-902E-72715DDC7306}" srcOrd="0" destOrd="0" parTransId="{3F46018D-6709-4465-901C-0AE12AAD3D14}" sibTransId="{E4B1435E-2F5F-4AAC-AE05-C0DEDEC83C54}"/>
    <dgm:cxn modelId="{378C4276-5763-417B-9591-74924A9184E5}" srcId="{06B0DF4A-ED32-4D26-9194-9CBE8470FD34}" destId="{0D87377D-9301-448F-8ABC-420A4167DC96}" srcOrd="0" destOrd="0" parTransId="{3A412294-C3CE-491D-B7CF-FA574584676E}" sibTransId="{A6019564-E0B7-40BB-A924-496B831AC60F}"/>
    <dgm:cxn modelId="{BF095A3C-0A1A-4A26-BFC7-52F967B53091}" type="presOf" srcId="{06B0DF4A-ED32-4D26-9194-9CBE8470FD34}" destId="{8B2371AC-F6CD-4D47-9CD4-0E8A8A12B79E}" srcOrd="0" destOrd="0" presId="urn:microsoft.com/office/officeart/2005/8/layout/chevron2"/>
    <dgm:cxn modelId="{77E417C4-6FA2-4E62-9CDE-79AF5FFC3A42}" srcId="{652DA769-C7F9-4BC1-8E3A-7F759A44A74E}" destId="{4D9CD4C6-07E1-48B9-91A4-BEB3CC8E27E2}" srcOrd="1" destOrd="0" parTransId="{076AEEE4-863A-4D91-B6A0-05C00410016E}" sibTransId="{1DD353ED-91CC-4EA1-AED3-BC51C8925340}"/>
    <dgm:cxn modelId="{A5199D3E-31E0-463C-86A2-7F9B284B7B42}" srcId="{652DA769-C7F9-4BC1-8E3A-7F759A44A74E}" destId="{06B0DF4A-ED32-4D26-9194-9CBE8470FD34}" srcOrd="3" destOrd="0" parTransId="{AA4D0FA2-C24C-493C-9593-6FEADC2B3458}" sibTransId="{F418BA37-4DE7-40B6-A707-0B9DF0772876}"/>
    <dgm:cxn modelId="{B07C807E-2490-4CB7-AE92-1E41EB68F583}" type="presOf" srcId="{652DA769-C7F9-4BC1-8E3A-7F759A44A74E}" destId="{0BC8F9F6-45BD-4B92-890A-8701A656CCF1}" srcOrd="0" destOrd="0" presId="urn:microsoft.com/office/officeart/2005/8/layout/chevron2"/>
    <dgm:cxn modelId="{2BFBA026-F22C-42A5-9FC4-8E3313AE1D53}" srcId="{652DA769-C7F9-4BC1-8E3A-7F759A44A74E}" destId="{15897F91-2292-4365-A27B-83116BD74C6D}" srcOrd="0" destOrd="0" parTransId="{5F8111B5-4AA6-4FD7-AA4A-4C404F0E8C3C}" sibTransId="{1C87DB4C-7B17-4B86-9FF9-48D4CA15984F}"/>
    <dgm:cxn modelId="{01A017B3-D232-47E9-9AB9-2EF8C73244C8}" srcId="{652DA769-C7F9-4BC1-8E3A-7F759A44A74E}" destId="{9334556A-DFC7-49CE-A3D7-29529C532308}" srcOrd="2" destOrd="0" parTransId="{34766AE7-2827-4E40-80AF-00AC13A7DF3A}" sibTransId="{C7674A31-0174-4DCD-B4F7-9855B7E78D9E}"/>
    <dgm:cxn modelId="{49D6F4A6-4CA0-48DE-8665-8F4C74AA878A}" type="presOf" srcId="{4D9CD4C6-07E1-48B9-91A4-BEB3CC8E27E2}" destId="{694B0BBE-6BFA-4E96-BE7D-29526F6B6984}" srcOrd="0" destOrd="0" presId="urn:microsoft.com/office/officeart/2005/8/layout/chevron2"/>
    <dgm:cxn modelId="{2F400FE2-003B-4512-9264-1561D3E6FD1A}" type="presParOf" srcId="{0BC8F9F6-45BD-4B92-890A-8701A656CCF1}" destId="{E0965CED-EEFA-45EA-89BE-77076E38F87F}" srcOrd="0" destOrd="0" presId="urn:microsoft.com/office/officeart/2005/8/layout/chevron2"/>
    <dgm:cxn modelId="{25CD52B3-1A58-4421-82F6-A33DB36F9410}" type="presParOf" srcId="{E0965CED-EEFA-45EA-89BE-77076E38F87F}" destId="{CD33CB65-29C3-42B6-8F76-09BF8A2FDCE3}" srcOrd="0" destOrd="0" presId="urn:microsoft.com/office/officeart/2005/8/layout/chevron2"/>
    <dgm:cxn modelId="{E7F40E6E-3DBF-4717-A81A-D5ABAF50FD64}" type="presParOf" srcId="{E0965CED-EEFA-45EA-89BE-77076E38F87F}" destId="{FCE0A5D3-26B7-4062-B828-89E94E074C60}" srcOrd="1" destOrd="0" presId="urn:microsoft.com/office/officeart/2005/8/layout/chevron2"/>
    <dgm:cxn modelId="{586D5D30-6BFD-42EB-8517-36EE15ED8004}" type="presParOf" srcId="{0BC8F9F6-45BD-4B92-890A-8701A656CCF1}" destId="{024DF27D-E4D9-4524-9AE6-131B60CDA8F2}" srcOrd="1" destOrd="0" presId="urn:microsoft.com/office/officeart/2005/8/layout/chevron2"/>
    <dgm:cxn modelId="{717C26CF-9683-44C4-917B-A6DDBAA60981}" type="presParOf" srcId="{0BC8F9F6-45BD-4B92-890A-8701A656CCF1}" destId="{9A1605EF-7E38-41FE-83F0-C49135417E33}" srcOrd="2" destOrd="0" presId="urn:microsoft.com/office/officeart/2005/8/layout/chevron2"/>
    <dgm:cxn modelId="{B9417F39-D94B-4BAC-A7B4-BD57FAC62A6F}" type="presParOf" srcId="{9A1605EF-7E38-41FE-83F0-C49135417E33}" destId="{694B0BBE-6BFA-4E96-BE7D-29526F6B6984}" srcOrd="0" destOrd="0" presId="urn:microsoft.com/office/officeart/2005/8/layout/chevron2"/>
    <dgm:cxn modelId="{AE67C785-68AD-4AF6-A971-30267F1646F4}" type="presParOf" srcId="{9A1605EF-7E38-41FE-83F0-C49135417E33}" destId="{E1693E9D-A919-4E3A-852E-37A6E4E1FB83}" srcOrd="1" destOrd="0" presId="urn:microsoft.com/office/officeart/2005/8/layout/chevron2"/>
    <dgm:cxn modelId="{C3E8134B-A1CB-4561-844A-0788AC50712B}" type="presParOf" srcId="{0BC8F9F6-45BD-4B92-890A-8701A656CCF1}" destId="{A7D28C34-3087-4D13-97E8-43B63EF60A14}" srcOrd="3" destOrd="0" presId="urn:microsoft.com/office/officeart/2005/8/layout/chevron2"/>
    <dgm:cxn modelId="{D12DB4A1-9DD4-4E0A-AB33-7CBF2DB0D1A4}" type="presParOf" srcId="{0BC8F9F6-45BD-4B92-890A-8701A656CCF1}" destId="{5D52510F-6BD7-45BA-8327-284D2AD68B73}" srcOrd="4" destOrd="0" presId="urn:microsoft.com/office/officeart/2005/8/layout/chevron2"/>
    <dgm:cxn modelId="{506325D9-CECC-4FCC-954A-C4F53ED6A17D}" type="presParOf" srcId="{5D52510F-6BD7-45BA-8327-284D2AD68B73}" destId="{8964D618-F7A5-4A0A-A716-9EED1F6A920F}" srcOrd="0" destOrd="0" presId="urn:microsoft.com/office/officeart/2005/8/layout/chevron2"/>
    <dgm:cxn modelId="{B053D486-E4B3-4832-ABE9-39AAFD6ECEBD}" type="presParOf" srcId="{5D52510F-6BD7-45BA-8327-284D2AD68B73}" destId="{6DF2E06A-F1DF-4137-AF80-61CD5FFFE2F9}" srcOrd="1" destOrd="0" presId="urn:microsoft.com/office/officeart/2005/8/layout/chevron2"/>
    <dgm:cxn modelId="{9B906311-C80F-47C6-9906-A6F4E0DA376A}" type="presParOf" srcId="{0BC8F9F6-45BD-4B92-890A-8701A656CCF1}" destId="{15B61758-613A-4A21-AD58-180D3DD91803}" srcOrd="5" destOrd="0" presId="urn:microsoft.com/office/officeart/2005/8/layout/chevron2"/>
    <dgm:cxn modelId="{3C6B9EC2-68A4-4B2F-9D89-10A7322429A6}" type="presParOf" srcId="{0BC8F9F6-45BD-4B92-890A-8701A656CCF1}" destId="{5E526D09-8CF3-4990-A56D-2B227CBDFE15}" srcOrd="6" destOrd="0" presId="urn:microsoft.com/office/officeart/2005/8/layout/chevron2"/>
    <dgm:cxn modelId="{E8C7FA04-4D75-4EC6-B17C-3A30BC880A51}" type="presParOf" srcId="{5E526D09-8CF3-4990-A56D-2B227CBDFE15}" destId="{8B2371AC-F6CD-4D47-9CD4-0E8A8A12B79E}" srcOrd="0" destOrd="0" presId="urn:microsoft.com/office/officeart/2005/8/layout/chevron2"/>
    <dgm:cxn modelId="{1BADA5C3-395B-469C-80E5-9DF0BBDDD8EA}" type="presParOf" srcId="{5E526D09-8CF3-4990-A56D-2B227CBDFE15}" destId="{2CF0A476-C8F2-48C0-9F8B-B7858CAE6D5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2DA769-C7F9-4BC1-8E3A-7F759A44A74E}" type="doc">
      <dgm:prSet loTypeId="urn:microsoft.com/office/officeart/2005/8/layout/chevron2" loCatId="list" qsTypeId="urn:microsoft.com/office/officeart/2005/8/quickstyle/3d6" qsCatId="3D" csTypeId="urn:microsoft.com/office/officeart/2005/8/colors/accent4_3" csCatId="accent4" phldr="1"/>
      <dgm:spPr/>
      <dgm:t>
        <a:bodyPr/>
        <a:lstStyle/>
        <a:p>
          <a:endParaRPr lang="zh-CN" altLang="en-US"/>
        </a:p>
      </dgm:t>
    </dgm:pt>
    <dgm:pt modelId="{15897F91-2292-4365-A27B-83116BD74C6D}">
      <dgm:prSet phldrT="[文本]"/>
      <dgm:spPr/>
      <dgm:t>
        <a:bodyPr/>
        <a:lstStyle/>
        <a:p>
          <a:r>
            <a:rPr lang="en-US" altLang="zh-CN" dirty="0" smtClean="0"/>
            <a:t>1</a:t>
          </a:r>
          <a:endParaRPr lang="zh-CN" altLang="en-US" dirty="0"/>
        </a:p>
      </dgm:t>
    </dgm:pt>
    <dgm:pt modelId="{5F8111B5-4AA6-4FD7-AA4A-4C404F0E8C3C}" type="parTrans" cxnId="{2BFBA026-F22C-42A5-9FC4-8E3313AE1D53}">
      <dgm:prSet/>
      <dgm:spPr/>
      <dgm:t>
        <a:bodyPr/>
        <a:lstStyle/>
        <a:p>
          <a:endParaRPr lang="zh-CN" altLang="en-US"/>
        </a:p>
      </dgm:t>
    </dgm:pt>
    <dgm:pt modelId="{1C87DB4C-7B17-4B86-9FF9-48D4CA15984F}" type="sibTrans" cxnId="{2BFBA026-F22C-42A5-9FC4-8E3313AE1D53}">
      <dgm:prSet/>
      <dgm:spPr/>
      <dgm:t>
        <a:bodyPr/>
        <a:lstStyle/>
        <a:p>
          <a:endParaRPr lang="zh-CN" altLang="en-US"/>
        </a:p>
      </dgm:t>
    </dgm:pt>
    <dgm:pt modelId="{E7356108-ABDB-49C6-9063-03D7C53BC87C}">
      <dgm:prSet phldrT="[文本]" custT="1"/>
      <dgm:spPr/>
      <dgm:t>
        <a:bodyPr/>
        <a:lstStyle/>
        <a:p>
          <a:r>
            <a:rPr lang="zh-CN" altLang="en-US" sz="2800" dirty="0" smtClean="0"/>
            <a:t>电商简介</a:t>
          </a:r>
          <a:endParaRPr lang="zh-CN" altLang="en-US" sz="2800" dirty="0"/>
        </a:p>
      </dgm:t>
    </dgm:pt>
    <dgm:pt modelId="{09A87ABC-920D-4277-9E14-D39E443B394C}" type="parTrans" cxnId="{C8DE2033-D361-43AF-9B6E-9B1E3444754C}">
      <dgm:prSet/>
      <dgm:spPr/>
      <dgm:t>
        <a:bodyPr/>
        <a:lstStyle/>
        <a:p>
          <a:endParaRPr lang="zh-CN" altLang="en-US"/>
        </a:p>
      </dgm:t>
    </dgm:pt>
    <dgm:pt modelId="{38DD4779-2F91-44A2-8EDF-7DA65C72B985}" type="sibTrans" cxnId="{C8DE2033-D361-43AF-9B6E-9B1E3444754C}">
      <dgm:prSet/>
      <dgm:spPr/>
      <dgm:t>
        <a:bodyPr/>
        <a:lstStyle/>
        <a:p>
          <a:endParaRPr lang="zh-CN" altLang="en-US"/>
        </a:p>
      </dgm:t>
    </dgm:pt>
    <dgm:pt modelId="{4D9CD4C6-07E1-48B9-91A4-BEB3CC8E27E2}">
      <dgm:prSet phldrT="[文本]"/>
      <dgm:spPr/>
      <dgm:t>
        <a:bodyPr/>
        <a:lstStyle/>
        <a:p>
          <a:r>
            <a:rPr lang="en-US" altLang="zh-CN" dirty="0" smtClean="0"/>
            <a:t>2</a:t>
          </a:r>
          <a:endParaRPr lang="zh-CN" altLang="en-US" dirty="0"/>
        </a:p>
      </dgm:t>
    </dgm:pt>
    <dgm:pt modelId="{076AEEE4-863A-4D91-B6A0-05C00410016E}" type="parTrans" cxnId="{77E417C4-6FA2-4E62-9CDE-79AF5FFC3A42}">
      <dgm:prSet/>
      <dgm:spPr/>
      <dgm:t>
        <a:bodyPr/>
        <a:lstStyle/>
        <a:p>
          <a:endParaRPr lang="zh-CN" altLang="en-US"/>
        </a:p>
      </dgm:t>
    </dgm:pt>
    <dgm:pt modelId="{1DD353ED-91CC-4EA1-AED3-BC51C8925340}" type="sibTrans" cxnId="{77E417C4-6FA2-4E62-9CDE-79AF5FFC3A42}">
      <dgm:prSet/>
      <dgm:spPr/>
      <dgm:t>
        <a:bodyPr/>
        <a:lstStyle/>
        <a:p>
          <a:endParaRPr lang="zh-CN" altLang="en-US"/>
        </a:p>
      </dgm:t>
    </dgm:pt>
    <dgm:pt modelId="{5739323A-650C-4629-9529-8AA3126F8751}">
      <dgm:prSet phldrT="[文本]" custT="1"/>
      <dgm:spPr/>
      <dgm:t>
        <a:bodyPr/>
        <a:lstStyle/>
        <a:p>
          <a:r>
            <a:rPr lang="zh-CN" altLang="en-US" sz="2800" dirty="0" smtClean="0"/>
            <a:t>业务安全漏洞分析</a:t>
          </a:r>
          <a:endParaRPr lang="zh-CN" altLang="en-US" sz="2800" dirty="0"/>
        </a:p>
      </dgm:t>
    </dgm:pt>
    <dgm:pt modelId="{6F6620E9-3148-405C-A2F3-C7F12CE07B9F}" type="parTrans" cxnId="{2AC6BBBC-62F5-4E8C-A193-1B19D1D546F7}">
      <dgm:prSet/>
      <dgm:spPr/>
      <dgm:t>
        <a:bodyPr/>
        <a:lstStyle/>
        <a:p>
          <a:endParaRPr lang="zh-CN" altLang="en-US"/>
        </a:p>
      </dgm:t>
    </dgm:pt>
    <dgm:pt modelId="{ED6869F6-80F6-4E56-A9F5-D5006CB0F346}" type="sibTrans" cxnId="{2AC6BBBC-62F5-4E8C-A193-1B19D1D546F7}">
      <dgm:prSet/>
      <dgm:spPr/>
      <dgm:t>
        <a:bodyPr/>
        <a:lstStyle/>
        <a:p>
          <a:endParaRPr lang="zh-CN" altLang="en-US"/>
        </a:p>
      </dgm:t>
    </dgm:pt>
    <dgm:pt modelId="{9334556A-DFC7-49CE-A3D7-29529C532308}">
      <dgm:prSet phldrT="[文本]"/>
      <dgm:spPr/>
      <dgm:t>
        <a:bodyPr/>
        <a:lstStyle/>
        <a:p>
          <a:r>
            <a:rPr lang="en-US" altLang="zh-CN" dirty="0" smtClean="0"/>
            <a:t>3</a:t>
          </a:r>
          <a:endParaRPr lang="zh-CN" altLang="en-US" dirty="0"/>
        </a:p>
      </dgm:t>
    </dgm:pt>
    <dgm:pt modelId="{34766AE7-2827-4E40-80AF-00AC13A7DF3A}" type="parTrans" cxnId="{01A017B3-D232-47E9-9AB9-2EF8C73244C8}">
      <dgm:prSet/>
      <dgm:spPr/>
      <dgm:t>
        <a:bodyPr/>
        <a:lstStyle/>
        <a:p>
          <a:endParaRPr lang="zh-CN" altLang="en-US"/>
        </a:p>
      </dgm:t>
    </dgm:pt>
    <dgm:pt modelId="{C7674A31-0174-4DCD-B4F7-9855B7E78D9E}" type="sibTrans" cxnId="{01A017B3-D232-47E9-9AB9-2EF8C73244C8}">
      <dgm:prSet/>
      <dgm:spPr/>
      <dgm:t>
        <a:bodyPr/>
        <a:lstStyle/>
        <a:p>
          <a:endParaRPr lang="zh-CN" altLang="en-US"/>
        </a:p>
      </dgm:t>
    </dgm:pt>
    <dgm:pt modelId="{91C6ADAE-281C-433D-902E-72715DDC7306}">
      <dgm:prSet phldrT="[文本]" custT="1"/>
      <dgm:spPr/>
      <dgm:t>
        <a:bodyPr/>
        <a:lstStyle/>
        <a:p>
          <a:r>
            <a:rPr lang="zh-CN" altLang="en-US" sz="2800" dirty="0" smtClean="0"/>
            <a:t>威胁情报解读</a:t>
          </a:r>
          <a:endParaRPr lang="zh-CN" altLang="en-US" sz="2800" dirty="0"/>
        </a:p>
      </dgm:t>
    </dgm:pt>
    <dgm:pt modelId="{3F46018D-6709-4465-901C-0AE12AAD3D14}" type="parTrans" cxnId="{42AF66B5-76B2-438C-8B5E-5DDE7A008E69}">
      <dgm:prSet/>
      <dgm:spPr/>
      <dgm:t>
        <a:bodyPr/>
        <a:lstStyle/>
        <a:p>
          <a:endParaRPr lang="zh-CN" altLang="en-US"/>
        </a:p>
      </dgm:t>
    </dgm:pt>
    <dgm:pt modelId="{E4B1435E-2F5F-4AAC-AE05-C0DEDEC83C54}" type="sibTrans" cxnId="{42AF66B5-76B2-438C-8B5E-5DDE7A008E69}">
      <dgm:prSet/>
      <dgm:spPr/>
      <dgm:t>
        <a:bodyPr/>
        <a:lstStyle/>
        <a:p>
          <a:endParaRPr lang="zh-CN" altLang="en-US"/>
        </a:p>
      </dgm:t>
    </dgm:pt>
    <dgm:pt modelId="{06B0DF4A-ED32-4D26-9194-9CBE8470FD34}">
      <dgm:prSet phldrT="[文本]"/>
      <dgm:spPr/>
      <dgm:t>
        <a:bodyPr/>
        <a:lstStyle/>
        <a:p>
          <a:r>
            <a:rPr lang="en-US" altLang="zh-CN" dirty="0" smtClean="0"/>
            <a:t>4</a:t>
          </a:r>
          <a:endParaRPr lang="zh-CN" altLang="en-US" dirty="0"/>
        </a:p>
      </dgm:t>
    </dgm:pt>
    <dgm:pt modelId="{AA4D0FA2-C24C-493C-9593-6FEADC2B3458}" type="parTrans" cxnId="{A5199D3E-31E0-463C-86A2-7F9B284B7B42}">
      <dgm:prSet/>
      <dgm:spPr/>
      <dgm:t>
        <a:bodyPr/>
        <a:lstStyle/>
        <a:p>
          <a:endParaRPr lang="zh-CN" altLang="en-US"/>
        </a:p>
      </dgm:t>
    </dgm:pt>
    <dgm:pt modelId="{F418BA37-4DE7-40B6-A707-0B9DF0772876}" type="sibTrans" cxnId="{A5199D3E-31E0-463C-86A2-7F9B284B7B42}">
      <dgm:prSet/>
      <dgm:spPr/>
      <dgm:t>
        <a:bodyPr/>
        <a:lstStyle/>
        <a:p>
          <a:endParaRPr lang="zh-CN" altLang="en-US"/>
        </a:p>
      </dgm:t>
    </dgm:pt>
    <dgm:pt modelId="{0D87377D-9301-448F-8ABC-420A4167DC96}">
      <dgm:prSet phldrT="[文本]" custT="1"/>
      <dgm:spPr>
        <a:solidFill>
          <a:srgbClr val="FF7C80">
            <a:alpha val="90000"/>
          </a:srgbClr>
        </a:solidFill>
      </dgm:spPr>
      <dgm:t>
        <a:bodyPr/>
        <a:lstStyle/>
        <a:p>
          <a:r>
            <a:rPr lang="zh-CN" altLang="en-US" sz="2800" dirty="0" smtClean="0">
              <a:solidFill>
                <a:schemeClr val="bg1"/>
              </a:solidFill>
            </a:rPr>
            <a:t>电商安全现状</a:t>
          </a:r>
          <a:endParaRPr lang="zh-CN" altLang="en-US" sz="2800" dirty="0">
            <a:solidFill>
              <a:schemeClr val="bg1"/>
            </a:solidFill>
          </a:endParaRPr>
        </a:p>
      </dgm:t>
    </dgm:pt>
    <dgm:pt modelId="{3A412294-C3CE-491D-B7CF-FA574584676E}" type="parTrans" cxnId="{378C4276-5763-417B-9591-74924A9184E5}">
      <dgm:prSet/>
      <dgm:spPr/>
      <dgm:t>
        <a:bodyPr/>
        <a:lstStyle/>
        <a:p>
          <a:endParaRPr lang="zh-CN" altLang="en-US"/>
        </a:p>
      </dgm:t>
    </dgm:pt>
    <dgm:pt modelId="{A6019564-E0B7-40BB-A924-496B831AC60F}" type="sibTrans" cxnId="{378C4276-5763-417B-9591-74924A9184E5}">
      <dgm:prSet/>
      <dgm:spPr/>
      <dgm:t>
        <a:bodyPr/>
        <a:lstStyle/>
        <a:p>
          <a:endParaRPr lang="zh-CN" altLang="en-US"/>
        </a:p>
      </dgm:t>
    </dgm:pt>
    <dgm:pt modelId="{0BC8F9F6-45BD-4B92-890A-8701A656CCF1}" type="pres">
      <dgm:prSet presAssocID="{652DA769-C7F9-4BC1-8E3A-7F759A44A74E}" presName="linearFlow" presStyleCnt="0">
        <dgm:presLayoutVars>
          <dgm:dir/>
          <dgm:animLvl val="lvl"/>
          <dgm:resizeHandles val="exact"/>
        </dgm:presLayoutVars>
      </dgm:prSet>
      <dgm:spPr/>
      <dgm:t>
        <a:bodyPr/>
        <a:lstStyle/>
        <a:p>
          <a:endParaRPr lang="zh-CN" altLang="en-US"/>
        </a:p>
      </dgm:t>
    </dgm:pt>
    <dgm:pt modelId="{E0965CED-EEFA-45EA-89BE-77076E38F87F}" type="pres">
      <dgm:prSet presAssocID="{15897F91-2292-4365-A27B-83116BD74C6D}" presName="composite" presStyleCnt="0"/>
      <dgm:spPr/>
    </dgm:pt>
    <dgm:pt modelId="{CD33CB65-29C3-42B6-8F76-09BF8A2FDCE3}" type="pres">
      <dgm:prSet presAssocID="{15897F91-2292-4365-A27B-83116BD74C6D}" presName="parentText" presStyleLbl="alignNode1" presStyleIdx="0" presStyleCnt="4">
        <dgm:presLayoutVars>
          <dgm:chMax val="1"/>
          <dgm:bulletEnabled val="1"/>
        </dgm:presLayoutVars>
      </dgm:prSet>
      <dgm:spPr/>
      <dgm:t>
        <a:bodyPr/>
        <a:lstStyle/>
        <a:p>
          <a:endParaRPr lang="zh-CN" altLang="en-US"/>
        </a:p>
      </dgm:t>
    </dgm:pt>
    <dgm:pt modelId="{FCE0A5D3-26B7-4062-B828-89E94E074C60}" type="pres">
      <dgm:prSet presAssocID="{15897F91-2292-4365-A27B-83116BD74C6D}" presName="descendantText" presStyleLbl="alignAcc1" presStyleIdx="0" presStyleCnt="4">
        <dgm:presLayoutVars>
          <dgm:bulletEnabled val="1"/>
        </dgm:presLayoutVars>
      </dgm:prSet>
      <dgm:spPr/>
      <dgm:t>
        <a:bodyPr/>
        <a:lstStyle/>
        <a:p>
          <a:endParaRPr lang="zh-CN" altLang="en-US"/>
        </a:p>
      </dgm:t>
    </dgm:pt>
    <dgm:pt modelId="{024DF27D-E4D9-4524-9AE6-131B60CDA8F2}" type="pres">
      <dgm:prSet presAssocID="{1C87DB4C-7B17-4B86-9FF9-48D4CA15984F}" presName="sp" presStyleCnt="0"/>
      <dgm:spPr/>
    </dgm:pt>
    <dgm:pt modelId="{9A1605EF-7E38-41FE-83F0-C49135417E33}" type="pres">
      <dgm:prSet presAssocID="{4D9CD4C6-07E1-48B9-91A4-BEB3CC8E27E2}" presName="composite" presStyleCnt="0"/>
      <dgm:spPr/>
    </dgm:pt>
    <dgm:pt modelId="{694B0BBE-6BFA-4E96-BE7D-29526F6B6984}" type="pres">
      <dgm:prSet presAssocID="{4D9CD4C6-07E1-48B9-91A4-BEB3CC8E27E2}" presName="parentText" presStyleLbl="alignNode1" presStyleIdx="1" presStyleCnt="4">
        <dgm:presLayoutVars>
          <dgm:chMax val="1"/>
          <dgm:bulletEnabled val="1"/>
        </dgm:presLayoutVars>
      </dgm:prSet>
      <dgm:spPr/>
      <dgm:t>
        <a:bodyPr/>
        <a:lstStyle/>
        <a:p>
          <a:endParaRPr lang="zh-CN" altLang="en-US"/>
        </a:p>
      </dgm:t>
    </dgm:pt>
    <dgm:pt modelId="{E1693E9D-A919-4E3A-852E-37A6E4E1FB83}" type="pres">
      <dgm:prSet presAssocID="{4D9CD4C6-07E1-48B9-91A4-BEB3CC8E27E2}" presName="descendantText" presStyleLbl="alignAcc1" presStyleIdx="1" presStyleCnt="4">
        <dgm:presLayoutVars>
          <dgm:bulletEnabled val="1"/>
        </dgm:presLayoutVars>
      </dgm:prSet>
      <dgm:spPr/>
      <dgm:t>
        <a:bodyPr/>
        <a:lstStyle/>
        <a:p>
          <a:endParaRPr lang="zh-CN" altLang="en-US"/>
        </a:p>
      </dgm:t>
    </dgm:pt>
    <dgm:pt modelId="{A7D28C34-3087-4D13-97E8-43B63EF60A14}" type="pres">
      <dgm:prSet presAssocID="{1DD353ED-91CC-4EA1-AED3-BC51C8925340}" presName="sp" presStyleCnt="0"/>
      <dgm:spPr/>
    </dgm:pt>
    <dgm:pt modelId="{5D52510F-6BD7-45BA-8327-284D2AD68B73}" type="pres">
      <dgm:prSet presAssocID="{9334556A-DFC7-49CE-A3D7-29529C532308}" presName="composite" presStyleCnt="0"/>
      <dgm:spPr/>
    </dgm:pt>
    <dgm:pt modelId="{8964D618-F7A5-4A0A-A716-9EED1F6A920F}" type="pres">
      <dgm:prSet presAssocID="{9334556A-DFC7-49CE-A3D7-29529C532308}" presName="parentText" presStyleLbl="alignNode1" presStyleIdx="2" presStyleCnt="4">
        <dgm:presLayoutVars>
          <dgm:chMax val="1"/>
          <dgm:bulletEnabled val="1"/>
        </dgm:presLayoutVars>
      </dgm:prSet>
      <dgm:spPr/>
      <dgm:t>
        <a:bodyPr/>
        <a:lstStyle/>
        <a:p>
          <a:endParaRPr lang="zh-CN" altLang="en-US"/>
        </a:p>
      </dgm:t>
    </dgm:pt>
    <dgm:pt modelId="{6DF2E06A-F1DF-4137-AF80-61CD5FFFE2F9}" type="pres">
      <dgm:prSet presAssocID="{9334556A-DFC7-49CE-A3D7-29529C532308}" presName="descendantText" presStyleLbl="alignAcc1" presStyleIdx="2" presStyleCnt="4">
        <dgm:presLayoutVars>
          <dgm:bulletEnabled val="1"/>
        </dgm:presLayoutVars>
      </dgm:prSet>
      <dgm:spPr/>
      <dgm:t>
        <a:bodyPr/>
        <a:lstStyle/>
        <a:p>
          <a:endParaRPr lang="zh-CN" altLang="en-US"/>
        </a:p>
      </dgm:t>
    </dgm:pt>
    <dgm:pt modelId="{15B61758-613A-4A21-AD58-180D3DD91803}" type="pres">
      <dgm:prSet presAssocID="{C7674A31-0174-4DCD-B4F7-9855B7E78D9E}" presName="sp" presStyleCnt="0"/>
      <dgm:spPr/>
    </dgm:pt>
    <dgm:pt modelId="{5E526D09-8CF3-4990-A56D-2B227CBDFE15}" type="pres">
      <dgm:prSet presAssocID="{06B0DF4A-ED32-4D26-9194-9CBE8470FD34}" presName="composite" presStyleCnt="0"/>
      <dgm:spPr/>
    </dgm:pt>
    <dgm:pt modelId="{8B2371AC-F6CD-4D47-9CD4-0E8A8A12B79E}" type="pres">
      <dgm:prSet presAssocID="{06B0DF4A-ED32-4D26-9194-9CBE8470FD34}" presName="parentText" presStyleLbl="alignNode1" presStyleIdx="3" presStyleCnt="4">
        <dgm:presLayoutVars>
          <dgm:chMax val="1"/>
          <dgm:bulletEnabled val="1"/>
        </dgm:presLayoutVars>
      </dgm:prSet>
      <dgm:spPr/>
      <dgm:t>
        <a:bodyPr/>
        <a:lstStyle/>
        <a:p>
          <a:endParaRPr lang="zh-CN" altLang="en-US"/>
        </a:p>
      </dgm:t>
    </dgm:pt>
    <dgm:pt modelId="{2CF0A476-C8F2-48C0-9F8B-B7858CAE6D5D}" type="pres">
      <dgm:prSet presAssocID="{06B0DF4A-ED32-4D26-9194-9CBE8470FD34}" presName="descendantText" presStyleLbl="alignAcc1" presStyleIdx="3" presStyleCnt="4">
        <dgm:presLayoutVars>
          <dgm:bulletEnabled val="1"/>
        </dgm:presLayoutVars>
      </dgm:prSet>
      <dgm:spPr/>
      <dgm:t>
        <a:bodyPr/>
        <a:lstStyle/>
        <a:p>
          <a:endParaRPr lang="zh-CN" altLang="en-US"/>
        </a:p>
      </dgm:t>
    </dgm:pt>
  </dgm:ptLst>
  <dgm:cxnLst>
    <dgm:cxn modelId="{C8DE2033-D361-43AF-9B6E-9B1E3444754C}" srcId="{15897F91-2292-4365-A27B-83116BD74C6D}" destId="{E7356108-ABDB-49C6-9063-03D7C53BC87C}" srcOrd="0" destOrd="0" parTransId="{09A87ABC-920D-4277-9E14-D39E443B394C}" sibTransId="{38DD4779-2F91-44A2-8EDF-7DA65C72B985}"/>
    <dgm:cxn modelId="{9626599F-EA79-4EEE-A6E3-80AEC301404B}" type="presOf" srcId="{652DA769-C7F9-4BC1-8E3A-7F759A44A74E}" destId="{0BC8F9F6-45BD-4B92-890A-8701A656CCF1}" srcOrd="0" destOrd="0" presId="urn:microsoft.com/office/officeart/2005/8/layout/chevron2"/>
    <dgm:cxn modelId="{519E75D8-8527-4835-86AA-A504E8771BCA}" type="presOf" srcId="{9334556A-DFC7-49CE-A3D7-29529C532308}" destId="{8964D618-F7A5-4A0A-A716-9EED1F6A920F}" srcOrd="0" destOrd="0" presId="urn:microsoft.com/office/officeart/2005/8/layout/chevron2"/>
    <dgm:cxn modelId="{F001246B-5194-437D-8496-8DFF58B673FB}" type="presOf" srcId="{5739323A-650C-4629-9529-8AA3126F8751}" destId="{E1693E9D-A919-4E3A-852E-37A6E4E1FB83}" srcOrd="0" destOrd="0" presId="urn:microsoft.com/office/officeart/2005/8/layout/chevron2"/>
    <dgm:cxn modelId="{2AC6BBBC-62F5-4E8C-A193-1B19D1D546F7}" srcId="{4D9CD4C6-07E1-48B9-91A4-BEB3CC8E27E2}" destId="{5739323A-650C-4629-9529-8AA3126F8751}" srcOrd="0" destOrd="0" parTransId="{6F6620E9-3148-405C-A2F3-C7F12CE07B9F}" sibTransId="{ED6869F6-80F6-4E56-A9F5-D5006CB0F346}"/>
    <dgm:cxn modelId="{52EC68EA-AF44-49A9-8BF4-B8B1D4039C8F}" type="presOf" srcId="{15897F91-2292-4365-A27B-83116BD74C6D}" destId="{CD33CB65-29C3-42B6-8F76-09BF8A2FDCE3}" srcOrd="0" destOrd="0" presId="urn:microsoft.com/office/officeart/2005/8/layout/chevron2"/>
    <dgm:cxn modelId="{ED735852-973B-4705-9E18-70A3CF477557}" type="presOf" srcId="{06B0DF4A-ED32-4D26-9194-9CBE8470FD34}" destId="{8B2371AC-F6CD-4D47-9CD4-0E8A8A12B79E}" srcOrd="0" destOrd="0" presId="urn:microsoft.com/office/officeart/2005/8/layout/chevron2"/>
    <dgm:cxn modelId="{42AF66B5-76B2-438C-8B5E-5DDE7A008E69}" srcId="{9334556A-DFC7-49CE-A3D7-29529C532308}" destId="{91C6ADAE-281C-433D-902E-72715DDC7306}" srcOrd="0" destOrd="0" parTransId="{3F46018D-6709-4465-901C-0AE12AAD3D14}" sibTransId="{E4B1435E-2F5F-4AAC-AE05-C0DEDEC83C54}"/>
    <dgm:cxn modelId="{F506FC8A-5172-45CB-A024-30512883C8B6}" type="presOf" srcId="{4D9CD4C6-07E1-48B9-91A4-BEB3CC8E27E2}" destId="{694B0BBE-6BFA-4E96-BE7D-29526F6B6984}" srcOrd="0" destOrd="0" presId="urn:microsoft.com/office/officeart/2005/8/layout/chevron2"/>
    <dgm:cxn modelId="{378C4276-5763-417B-9591-74924A9184E5}" srcId="{06B0DF4A-ED32-4D26-9194-9CBE8470FD34}" destId="{0D87377D-9301-448F-8ABC-420A4167DC96}" srcOrd="0" destOrd="0" parTransId="{3A412294-C3CE-491D-B7CF-FA574584676E}" sibTransId="{A6019564-E0B7-40BB-A924-496B831AC60F}"/>
    <dgm:cxn modelId="{77E417C4-6FA2-4E62-9CDE-79AF5FFC3A42}" srcId="{652DA769-C7F9-4BC1-8E3A-7F759A44A74E}" destId="{4D9CD4C6-07E1-48B9-91A4-BEB3CC8E27E2}" srcOrd="1" destOrd="0" parTransId="{076AEEE4-863A-4D91-B6A0-05C00410016E}" sibTransId="{1DD353ED-91CC-4EA1-AED3-BC51C8925340}"/>
    <dgm:cxn modelId="{1827A55C-8C88-4D21-A466-E0D08FB48123}" type="presOf" srcId="{91C6ADAE-281C-433D-902E-72715DDC7306}" destId="{6DF2E06A-F1DF-4137-AF80-61CD5FFFE2F9}" srcOrd="0" destOrd="0" presId="urn:microsoft.com/office/officeart/2005/8/layout/chevron2"/>
    <dgm:cxn modelId="{A5199D3E-31E0-463C-86A2-7F9B284B7B42}" srcId="{652DA769-C7F9-4BC1-8E3A-7F759A44A74E}" destId="{06B0DF4A-ED32-4D26-9194-9CBE8470FD34}" srcOrd="3" destOrd="0" parTransId="{AA4D0FA2-C24C-493C-9593-6FEADC2B3458}" sibTransId="{F418BA37-4DE7-40B6-A707-0B9DF0772876}"/>
    <dgm:cxn modelId="{2BFBA026-F22C-42A5-9FC4-8E3313AE1D53}" srcId="{652DA769-C7F9-4BC1-8E3A-7F759A44A74E}" destId="{15897F91-2292-4365-A27B-83116BD74C6D}" srcOrd="0" destOrd="0" parTransId="{5F8111B5-4AA6-4FD7-AA4A-4C404F0E8C3C}" sibTransId="{1C87DB4C-7B17-4B86-9FF9-48D4CA15984F}"/>
    <dgm:cxn modelId="{01A017B3-D232-47E9-9AB9-2EF8C73244C8}" srcId="{652DA769-C7F9-4BC1-8E3A-7F759A44A74E}" destId="{9334556A-DFC7-49CE-A3D7-29529C532308}" srcOrd="2" destOrd="0" parTransId="{34766AE7-2827-4E40-80AF-00AC13A7DF3A}" sibTransId="{C7674A31-0174-4DCD-B4F7-9855B7E78D9E}"/>
    <dgm:cxn modelId="{20C07DF7-74D4-4605-99E4-0DBBD62822DA}" type="presOf" srcId="{E7356108-ABDB-49C6-9063-03D7C53BC87C}" destId="{FCE0A5D3-26B7-4062-B828-89E94E074C60}" srcOrd="0" destOrd="0" presId="urn:microsoft.com/office/officeart/2005/8/layout/chevron2"/>
    <dgm:cxn modelId="{189CD677-D705-437F-8127-A1662E3507C6}" type="presOf" srcId="{0D87377D-9301-448F-8ABC-420A4167DC96}" destId="{2CF0A476-C8F2-48C0-9F8B-B7858CAE6D5D}" srcOrd="0" destOrd="0" presId="urn:microsoft.com/office/officeart/2005/8/layout/chevron2"/>
    <dgm:cxn modelId="{1B958C67-ED0D-4848-8F17-67AAF03FA749}" type="presParOf" srcId="{0BC8F9F6-45BD-4B92-890A-8701A656CCF1}" destId="{E0965CED-EEFA-45EA-89BE-77076E38F87F}" srcOrd="0" destOrd="0" presId="urn:microsoft.com/office/officeart/2005/8/layout/chevron2"/>
    <dgm:cxn modelId="{BCDB7881-C5D7-4D04-BCDC-4DDE9A38D505}" type="presParOf" srcId="{E0965CED-EEFA-45EA-89BE-77076E38F87F}" destId="{CD33CB65-29C3-42B6-8F76-09BF8A2FDCE3}" srcOrd="0" destOrd="0" presId="urn:microsoft.com/office/officeart/2005/8/layout/chevron2"/>
    <dgm:cxn modelId="{3C5DD103-F79A-43CC-B3D4-4566E73CA0C8}" type="presParOf" srcId="{E0965CED-EEFA-45EA-89BE-77076E38F87F}" destId="{FCE0A5D3-26B7-4062-B828-89E94E074C60}" srcOrd="1" destOrd="0" presId="urn:microsoft.com/office/officeart/2005/8/layout/chevron2"/>
    <dgm:cxn modelId="{E0DD1E6C-D6F7-4EF7-A3F5-5C9A04F198A8}" type="presParOf" srcId="{0BC8F9F6-45BD-4B92-890A-8701A656CCF1}" destId="{024DF27D-E4D9-4524-9AE6-131B60CDA8F2}" srcOrd="1" destOrd="0" presId="urn:microsoft.com/office/officeart/2005/8/layout/chevron2"/>
    <dgm:cxn modelId="{038C827E-10F1-4F2B-B0EC-44954FA4511D}" type="presParOf" srcId="{0BC8F9F6-45BD-4B92-890A-8701A656CCF1}" destId="{9A1605EF-7E38-41FE-83F0-C49135417E33}" srcOrd="2" destOrd="0" presId="urn:microsoft.com/office/officeart/2005/8/layout/chevron2"/>
    <dgm:cxn modelId="{4A4AAEF8-3541-4599-A84D-9FCABB71C275}" type="presParOf" srcId="{9A1605EF-7E38-41FE-83F0-C49135417E33}" destId="{694B0BBE-6BFA-4E96-BE7D-29526F6B6984}" srcOrd="0" destOrd="0" presId="urn:microsoft.com/office/officeart/2005/8/layout/chevron2"/>
    <dgm:cxn modelId="{C9B63F95-96E5-40E5-BB38-3DE0C7110045}" type="presParOf" srcId="{9A1605EF-7E38-41FE-83F0-C49135417E33}" destId="{E1693E9D-A919-4E3A-852E-37A6E4E1FB83}" srcOrd="1" destOrd="0" presId="urn:microsoft.com/office/officeart/2005/8/layout/chevron2"/>
    <dgm:cxn modelId="{C47B92F8-D187-4A17-913D-967C6A6454D9}" type="presParOf" srcId="{0BC8F9F6-45BD-4B92-890A-8701A656CCF1}" destId="{A7D28C34-3087-4D13-97E8-43B63EF60A14}" srcOrd="3" destOrd="0" presId="urn:microsoft.com/office/officeart/2005/8/layout/chevron2"/>
    <dgm:cxn modelId="{7322BA37-D446-487B-BDF3-50ADDBECC1CE}" type="presParOf" srcId="{0BC8F9F6-45BD-4B92-890A-8701A656CCF1}" destId="{5D52510F-6BD7-45BA-8327-284D2AD68B73}" srcOrd="4" destOrd="0" presId="urn:microsoft.com/office/officeart/2005/8/layout/chevron2"/>
    <dgm:cxn modelId="{96D8C972-D3EB-48A0-974F-B0D0DFA5324F}" type="presParOf" srcId="{5D52510F-6BD7-45BA-8327-284D2AD68B73}" destId="{8964D618-F7A5-4A0A-A716-9EED1F6A920F}" srcOrd="0" destOrd="0" presId="urn:microsoft.com/office/officeart/2005/8/layout/chevron2"/>
    <dgm:cxn modelId="{62722639-96CC-44EC-8040-8E999339EABA}" type="presParOf" srcId="{5D52510F-6BD7-45BA-8327-284D2AD68B73}" destId="{6DF2E06A-F1DF-4137-AF80-61CD5FFFE2F9}" srcOrd="1" destOrd="0" presId="urn:microsoft.com/office/officeart/2005/8/layout/chevron2"/>
    <dgm:cxn modelId="{9F10E77F-5787-4D40-9F32-CD5B5E647EB2}" type="presParOf" srcId="{0BC8F9F6-45BD-4B92-890A-8701A656CCF1}" destId="{15B61758-613A-4A21-AD58-180D3DD91803}" srcOrd="5" destOrd="0" presId="urn:microsoft.com/office/officeart/2005/8/layout/chevron2"/>
    <dgm:cxn modelId="{7F9CC5B8-CC61-4501-AA2D-1722A2D73910}" type="presParOf" srcId="{0BC8F9F6-45BD-4B92-890A-8701A656CCF1}" destId="{5E526D09-8CF3-4990-A56D-2B227CBDFE15}" srcOrd="6" destOrd="0" presId="urn:microsoft.com/office/officeart/2005/8/layout/chevron2"/>
    <dgm:cxn modelId="{D76CB6F1-9F32-4D26-958E-49210802F781}" type="presParOf" srcId="{5E526D09-8CF3-4990-A56D-2B227CBDFE15}" destId="{8B2371AC-F6CD-4D47-9CD4-0E8A8A12B79E}" srcOrd="0" destOrd="0" presId="urn:microsoft.com/office/officeart/2005/8/layout/chevron2"/>
    <dgm:cxn modelId="{D3C73568-B42E-45C8-AF7B-7107DE193CA6}" type="presParOf" srcId="{5E526D09-8CF3-4990-A56D-2B227CBDFE15}" destId="{2CF0A476-C8F2-48C0-9F8B-B7858CAE6D5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2DA769-C7F9-4BC1-8E3A-7F759A44A74E}" type="doc">
      <dgm:prSet loTypeId="urn:microsoft.com/office/officeart/2005/8/layout/chevron2" loCatId="list" qsTypeId="urn:microsoft.com/office/officeart/2005/8/quickstyle/3d6" qsCatId="3D" csTypeId="urn:microsoft.com/office/officeart/2005/8/colors/accent4_3" csCatId="accent4" phldr="1"/>
      <dgm:spPr/>
      <dgm:t>
        <a:bodyPr/>
        <a:lstStyle/>
        <a:p>
          <a:endParaRPr lang="zh-CN" altLang="en-US"/>
        </a:p>
      </dgm:t>
    </dgm:pt>
    <dgm:pt modelId="{15897F91-2292-4365-A27B-83116BD74C6D}">
      <dgm:prSet phldrT="[文本]"/>
      <dgm:spPr/>
      <dgm:t>
        <a:bodyPr/>
        <a:lstStyle/>
        <a:p>
          <a:r>
            <a:rPr lang="en-US" altLang="zh-CN" dirty="0" smtClean="0"/>
            <a:t>1</a:t>
          </a:r>
          <a:endParaRPr lang="zh-CN" altLang="en-US" dirty="0"/>
        </a:p>
      </dgm:t>
    </dgm:pt>
    <dgm:pt modelId="{5F8111B5-4AA6-4FD7-AA4A-4C404F0E8C3C}" type="parTrans" cxnId="{2BFBA026-F22C-42A5-9FC4-8E3313AE1D53}">
      <dgm:prSet/>
      <dgm:spPr/>
      <dgm:t>
        <a:bodyPr/>
        <a:lstStyle/>
        <a:p>
          <a:endParaRPr lang="zh-CN" altLang="en-US"/>
        </a:p>
      </dgm:t>
    </dgm:pt>
    <dgm:pt modelId="{1C87DB4C-7B17-4B86-9FF9-48D4CA15984F}" type="sibTrans" cxnId="{2BFBA026-F22C-42A5-9FC4-8E3313AE1D53}">
      <dgm:prSet/>
      <dgm:spPr/>
      <dgm:t>
        <a:bodyPr/>
        <a:lstStyle/>
        <a:p>
          <a:endParaRPr lang="zh-CN" altLang="en-US"/>
        </a:p>
      </dgm:t>
    </dgm:pt>
    <dgm:pt modelId="{E7356108-ABDB-49C6-9063-03D7C53BC87C}">
      <dgm:prSet phldrT="[文本]" custT="1"/>
      <dgm:spPr>
        <a:solidFill>
          <a:srgbClr val="FF7C80">
            <a:alpha val="90000"/>
          </a:srgbClr>
        </a:solidFill>
      </dgm:spPr>
      <dgm:t>
        <a:bodyPr/>
        <a:lstStyle/>
        <a:p>
          <a:r>
            <a:rPr lang="zh-CN" altLang="en-US" sz="2800" dirty="0" smtClean="0">
              <a:solidFill>
                <a:schemeClr val="bg1"/>
              </a:solidFill>
            </a:rPr>
            <a:t>电商简介</a:t>
          </a:r>
          <a:endParaRPr lang="zh-CN" altLang="en-US" sz="2800" dirty="0">
            <a:solidFill>
              <a:schemeClr val="bg1"/>
            </a:solidFill>
          </a:endParaRPr>
        </a:p>
      </dgm:t>
    </dgm:pt>
    <dgm:pt modelId="{09A87ABC-920D-4277-9E14-D39E443B394C}" type="parTrans" cxnId="{C8DE2033-D361-43AF-9B6E-9B1E3444754C}">
      <dgm:prSet/>
      <dgm:spPr/>
      <dgm:t>
        <a:bodyPr/>
        <a:lstStyle/>
        <a:p>
          <a:endParaRPr lang="zh-CN" altLang="en-US"/>
        </a:p>
      </dgm:t>
    </dgm:pt>
    <dgm:pt modelId="{38DD4779-2F91-44A2-8EDF-7DA65C72B985}" type="sibTrans" cxnId="{C8DE2033-D361-43AF-9B6E-9B1E3444754C}">
      <dgm:prSet/>
      <dgm:spPr/>
      <dgm:t>
        <a:bodyPr/>
        <a:lstStyle/>
        <a:p>
          <a:endParaRPr lang="zh-CN" altLang="en-US"/>
        </a:p>
      </dgm:t>
    </dgm:pt>
    <dgm:pt modelId="{4D9CD4C6-07E1-48B9-91A4-BEB3CC8E27E2}">
      <dgm:prSet phldrT="[文本]"/>
      <dgm:spPr/>
      <dgm:t>
        <a:bodyPr/>
        <a:lstStyle/>
        <a:p>
          <a:r>
            <a:rPr lang="en-US" altLang="zh-CN" dirty="0" smtClean="0"/>
            <a:t>2</a:t>
          </a:r>
          <a:endParaRPr lang="zh-CN" altLang="en-US" dirty="0"/>
        </a:p>
      </dgm:t>
    </dgm:pt>
    <dgm:pt modelId="{076AEEE4-863A-4D91-B6A0-05C00410016E}" type="parTrans" cxnId="{77E417C4-6FA2-4E62-9CDE-79AF5FFC3A42}">
      <dgm:prSet/>
      <dgm:spPr/>
      <dgm:t>
        <a:bodyPr/>
        <a:lstStyle/>
        <a:p>
          <a:endParaRPr lang="zh-CN" altLang="en-US"/>
        </a:p>
      </dgm:t>
    </dgm:pt>
    <dgm:pt modelId="{1DD353ED-91CC-4EA1-AED3-BC51C8925340}" type="sibTrans" cxnId="{77E417C4-6FA2-4E62-9CDE-79AF5FFC3A42}">
      <dgm:prSet/>
      <dgm:spPr/>
      <dgm:t>
        <a:bodyPr/>
        <a:lstStyle/>
        <a:p>
          <a:endParaRPr lang="zh-CN" altLang="en-US"/>
        </a:p>
      </dgm:t>
    </dgm:pt>
    <dgm:pt modelId="{5739323A-650C-4629-9529-8AA3126F8751}">
      <dgm:prSet phldrT="[文本]" custT="1"/>
      <dgm:spPr/>
      <dgm:t>
        <a:bodyPr/>
        <a:lstStyle/>
        <a:p>
          <a:r>
            <a:rPr lang="zh-CN" altLang="en-US" sz="2800" dirty="0" smtClean="0"/>
            <a:t>业务安全漏洞分析</a:t>
          </a:r>
          <a:endParaRPr lang="zh-CN" altLang="en-US" sz="2800" dirty="0"/>
        </a:p>
      </dgm:t>
    </dgm:pt>
    <dgm:pt modelId="{6F6620E9-3148-405C-A2F3-C7F12CE07B9F}" type="parTrans" cxnId="{2AC6BBBC-62F5-4E8C-A193-1B19D1D546F7}">
      <dgm:prSet/>
      <dgm:spPr/>
      <dgm:t>
        <a:bodyPr/>
        <a:lstStyle/>
        <a:p>
          <a:endParaRPr lang="zh-CN" altLang="en-US"/>
        </a:p>
      </dgm:t>
    </dgm:pt>
    <dgm:pt modelId="{ED6869F6-80F6-4E56-A9F5-D5006CB0F346}" type="sibTrans" cxnId="{2AC6BBBC-62F5-4E8C-A193-1B19D1D546F7}">
      <dgm:prSet/>
      <dgm:spPr/>
      <dgm:t>
        <a:bodyPr/>
        <a:lstStyle/>
        <a:p>
          <a:endParaRPr lang="zh-CN" altLang="en-US"/>
        </a:p>
      </dgm:t>
    </dgm:pt>
    <dgm:pt modelId="{9334556A-DFC7-49CE-A3D7-29529C532308}">
      <dgm:prSet phldrT="[文本]"/>
      <dgm:spPr/>
      <dgm:t>
        <a:bodyPr/>
        <a:lstStyle/>
        <a:p>
          <a:r>
            <a:rPr lang="en-US" altLang="zh-CN" dirty="0" smtClean="0"/>
            <a:t>3</a:t>
          </a:r>
          <a:endParaRPr lang="zh-CN" altLang="en-US" dirty="0"/>
        </a:p>
      </dgm:t>
    </dgm:pt>
    <dgm:pt modelId="{34766AE7-2827-4E40-80AF-00AC13A7DF3A}" type="parTrans" cxnId="{01A017B3-D232-47E9-9AB9-2EF8C73244C8}">
      <dgm:prSet/>
      <dgm:spPr/>
      <dgm:t>
        <a:bodyPr/>
        <a:lstStyle/>
        <a:p>
          <a:endParaRPr lang="zh-CN" altLang="en-US"/>
        </a:p>
      </dgm:t>
    </dgm:pt>
    <dgm:pt modelId="{C7674A31-0174-4DCD-B4F7-9855B7E78D9E}" type="sibTrans" cxnId="{01A017B3-D232-47E9-9AB9-2EF8C73244C8}">
      <dgm:prSet/>
      <dgm:spPr/>
      <dgm:t>
        <a:bodyPr/>
        <a:lstStyle/>
        <a:p>
          <a:endParaRPr lang="zh-CN" altLang="en-US"/>
        </a:p>
      </dgm:t>
    </dgm:pt>
    <dgm:pt modelId="{91C6ADAE-281C-433D-902E-72715DDC7306}">
      <dgm:prSet phldrT="[文本]" custT="1"/>
      <dgm:spPr/>
      <dgm:t>
        <a:bodyPr/>
        <a:lstStyle/>
        <a:p>
          <a:r>
            <a:rPr lang="zh-CN" altLang="en-US" sz="2800" dirty="0" smtClean="0"/>
            <a:t>威胁情报解读</a:t>
          </a:r>
          <a:endParaRPr lang="zh-CN" altLang="en-US" sz="2800" dirty="0"/>
        </a:p>
      </dgm:t>
    </dgm:pt>
    <dgm:pt modelId="{3F46018D-6709-4465-901C-0AE12AAD3D14}" type="parTrans" cxnId="{42AF66B5-76B2-438C-8B5E-5DDE7A008E69}">
      <dgm:prSet/>
      <dgm:spPr/>
      <dgm:t>
        <a:bodyPr/>
        <a:lstStyle/>
        <a:p>
          <a:endParaRPr lang="zh-CN" altLang="en-US"/>
        </a:p>
      </dgm:t>
    </dgm:pt>
    <dgm:pt modelId="{E4B1435E-2F5F-4AAC-AE05-C0DEDEC83C54}" type="sibTrans" cxnId="{42AF66B5-76B2-438C-8B5E-5DDE7A008E69}">
      <dgm:prSet/>
      <dgm:spPr/>
      <dgm:t>
        <a:bodyPr/>
        <a:lstStyle/>
        <a:p>
          <a:endParaRPr lang="zh-CN" altLang="en-US"/>
        </a:p>
      </dgm:t>
    </dgm:pt>
    <dgm:pt modelId="{06B0DF4A-ED32-4D26-9194-9CBE8470FD34}">
      <dgm:prSet phldrT="[文本]"/>
      <dgm:spPr/>
      <dgm:t>
        <a:bodyPr/>
        <a:lstStyle/>
        <a:p>
          <a:r>
            <a:rPr lang="en-US" altLang="zh-CN" dirty="0" smtClean="0"/>
            <a:t>4</a:t>
          </a:r>
          <a:endParaRPr lang="zh-CN" altLang="en-US" dirty="0"/>
        </a:p>
      </dgm:t>
    </dgm:pt>
    <dgm:pt modelId="{AA4D0FA2-C24C-493C-9593-6FEADC2B3458}" type="parTrans" cxnId="{A5199D3E-31E0-463C-86A2-7F9B284B7B42}">
      <dgm:prSet/>
      <dgm:spPr/>
      <dgm:t>
        <a:bodyPr/>
        <a:lstStyle/>
        <a:p>
          <a:endParaRPr lang="zh-CN" altLang="en-US"/>
        </a:p>
      </dgm:t>
    </dgm:pt>
    <dgm:pt modelId="{F418BA37-4DE7-40B6-A707-0B9DF0772876}" type="sibTrans" cxnId="{A5199D3E-31E0-463C-86A2-7F9B284B7B42}">
      <dgm:prSet/>
      <dgm:spPr/>
      <dgm:t>
        <a:bodyPr/>
        <a:lstStyle/>
        <a:p>
          <a:endParaRPr lang="zh-CN" altLang="en-US"/>
        </a:p>
      </dgm:t>
    </dgm:pt>
    <dgm:pt modelId="{0D87377D-9301-448F-8ABC-420A4167DC96}">
      <dgm:prSet phldrT="[文本]" custT="1"/>
      <dgm:spPr/>
      <dgm:t>
        <a:bodyPr/>
        <a:lstStyle/>
        <a:p>
          <a:r>
            <a:rPr lang="zh-CN" altLang="en-US" sz="2800" dirty="0" smtClean="0"/>
            <a:t>电商安全现状</a:t>
          </a:r>
          <a:endParaRPr lang="zh-CN" altLang="en-US" sz="2800" dirty="0"/>
        </a:p>
      </dgm:t>
    </dgm:pt>
    <dgm:pt modelId="{3A412294-C3CE-491D-B7CF-FA574584676E}" type="parTrans" cxnId="{378C4276-5763-417B-9591-74924A9184E5}">
      <dgm:prSet/>
      <dgm:spPr/>
      <dgm:t>
        <a:bodyPr/>
        <a:lstStyle/>
        <a:p>
          <a:endParaRPr lang="zh-CN" altLang="en-US"/>
        </a:p>
      </dgm:t>
    </dgm:pt>
    <dgm:pt modelId="{A6019564-E0B7-40BB-A924-496B831AC60F}" type="sibTrans" cxnId="{378C4276-5763-417B-9591-74924A9184E5}">
      <dgm:prSet/>
      <dgm:spPr/>
      <dgm:t>
        <a:bodyPr/>
        <a:lstStyle/>
        <a:p>
          <a:endParaRPr lang="zh-CN" altLang="en-US"/>
        </a:p>
      </dgm:t>
    </dgm:pt>
    <dgm:pt modelId="{0BC8F9F6-45BD-4B92-890A-8701A656CCF1}" type="pres">
      <dgm:prSet presAssocID="{652DA769-C7F9-4BC1-8E3A-7F759A44A74E}" presName="linearFlow" presStyleCnt="0">
        <dgm:presLayoutVars>
          <dgm:dir/>
          <dgm:animLvl val="lvl"/>
          <dgm:resizeHandles val="exact"/>
        </dgm:presLayoutVars>
      </dgm:prSet>
      <dgm:spPr/>
      <dgm:t>
        <a:bodyPr/>
        <a:lstStyle/>
        <a:p>
          <a:endParaRPr lang="zh-CN" altLang="en-US"/>
        </a:p>
      </dgm:t>
    </dgm:pt>
    <dgm:pt modelId="{E0965CED-EEFA-45EA-89BE-77076E38F87F}" type="pres">
      <dgm:prSet presAssocID="{15897F91-2292-4365-A27B-83116BD74C6D}" presName="composite" presStyleCnt="0"/>
      <dgm:spPr/>
    </dgm:pt>
    <dgm:pt modelId="{CD33CB65-29C3-42B6-8F76-09BF8A2FDCE3}" type="pres">
      <dgm:prSet presAssocID="{15897F91-2292-4365-A27B-83116BD74C6D}" presName="parentText" presStyleLbl="alignNode1" presStyleIdx="0" presStyleCnt="4">
        <dgm:presLayoutVars>
          <dgm:chMax val="1"/>
          <dgm:bulletEnabled val="1"/>
        </dgm:presLayoutVars>
      </dgm:prSet>
      <dgm:spPr/>
      <dgm:t>
        <a:bodyPr/>
        <a:lstStyle/>
        <a:p>
          <a:endParaRPr lang="zh-CN" altLang="en-US"/>
        </a:p>
      </dgm:t>
    </dgm:pt>
    <dgm:pt modelId="{FCE0A5D3-26B7-4062-B828-89E94E074C60}" type="pres">
      <dgm:prSet presAssocID="{15897F91-2292-4365-A27B-83116BD74C6D}" presName="descendantText" presStyleLbl="alignAcc1" presStyleIdx="0" presStyleCnt="4">
        <dgm:presLayoutVars>
          <dgm:bulletEnabled val="1"/>
        </dgm:presLayoutVars>
      </dgm:prSet>
      <dgm:spPr/>
      <dgm:t>
        <a:bodyPr/>
        <a:lstStyle/>
        <a:p>
          <a:endParaRPr lang="zh-CN" altLang="en-US"/>
        </a:p>
      </dgm:t>
    </dgm:pt>
    <dgm:pt modelId="{024DF27D-E4D9-4524-9AE6-131B60CDA8F2}" type="pres">
      <dgm:prSet presAssocID="{1C87DB4C-7B17-4B86-9FF9-48D4CA15984F}" presName="sp" presStyleCnt="0"/>
      <dgm:spPr/>
    </dgm:pt>
    <dgm:pt modelId="{9A1605EF-7E38-41FE-83F0-C49135417E33}" type="pres">
      <dgm:prSet presAssocID="{4D9CD4C6-07E1-48B9-91A4-BEB3CC8E27E2}" presName="composite" presStyleCnt="0"/>
      <dgm:spPr/>
    </dgm:pt>
    <dgm:pt modelId="{694B0BBE-6BFA-4E96-BE7D-29526F6B6984}" type="pres">
      <dgm:prSet presAssocID="{4D9CD4C6-07E1-48B9-91A4-BEB3CC8E27E2}" presName="parentText" presStyleLbl="alignNode1" presStyleIdx="1" presStyleCnt="4">
        <dgm:presLayoutVars>
          <dgm:chMax val="1"/>
          <dgm:bulletEnabled val="1"/>
        </dgm:presLayoutVars>
      </dgm:prSet>
      <dgm:spPr/>
      <dgm:t>
        <a:bodyPr/>
        <a:lstStyle/>
        <a:p>
          <a:endParaRPr lang="zh-CN" altLang="en-US"/>
        </a:p>
      </dgm:t>
    </dgm:pt>
    <dgm:pt modelId="{E1693E9D-A919-4E3A-852E-37A6E4E1FB83}" type="pres">
      <dgm:prSet presAssocID="{4D9CD4C6-07E1-48B9-91A4-BEB3CC8E27E2}" presName="descendantText" presStyleLbl="alignAcc1" presStyleIdx="1" presStyleCnt="4">
        <dgm:presLayoutVars>
          <dgm:bulletEnabled val="1"/>
        </dgm:presLayoutVars>
      </dgm:prSet>
      <dgm:spPr/>
      <dgm:t>
        <a:bodyPr/>
        <a:lstStyle/>
        <a:p>
          <a:endParaRPr lang="zh-CN" altLang="en-US"/>
        </a:p>
      </dgm:t>
    </dgm:pt>
    <dgm:pt modelId="{A7D28C34-3087-4D13-97E8-43B63EF60A14}" type="pres">
      <dgm:prSet presAssocID="{1DD353ED-91CC-4EA1-AED3-BC51C8925340}" presName="sp" presStyleCnt="0"/>
      <dgm:spPr/>
    </dgm:pt>
    <dgm:pt modelId="{5D52510F-6BD7-45BA-8327-284D2AD68B73}" type="pres">
      <dgm:prSet presAssocID="{9334556A-DFC7-49CE-A3D7-29529C532308}" presName="composite" presStyleCnt="0"/>
      <dgm:spPr/>
    </dgm:pt>
    <dgm:pt modelId="{8964D618-F7A5-4A0A-A716-9EED1F6A920F}" type="pres">
      <dgm:prSet presAssocID="{9334556A-DFC7-49CE-A3D7-29529C532308}" presName="parentText" presStyleLbl="alignNode1" presStyleIdx="2" presStyleCnt="4">
        <dgm:presLayoutVars>
          <dgm:chMax val="1"/>
          <dgm:bulletEnabled val="1"/>
        </dgm:presLayoutVars>
      </dgm:prSet>
      <dgm:spPr/>
      <dgm:t>
        <a:bodyPr/>
        <a:lstStyle/>
        <a:p>
          <a:endParaRPr lang="zh-CN" altLang="en-US"/>
        </a:p>
      </dgm:t>
    </dgm:pt>
    <dgm:pt modelId="{6DF2E06A-F1DF-4137-AF80-61CD5FFFE2F9}" type="pres">
      <dgm:prSet presAssocID="{9334556A-DFC7-49CE-A3D7-29529C532308}" presName="descendantText" presStyleLbl="alignAcc1" presStyleIdx="2" presStyleCnt="4">
        <dgm:presLayoutVars>
          <dgm:bulletEnabled val="1"/>
        </dgm:presLayoutVars>
      </dgm:prSet>
      <dgm:spPr/>
      <dgm:t>
        <a:bodyPr/>
        <a:lstStyle/>
        <a:p>
          <a:endParaRPr lang="zh-CN" altLang="en-US"/>
        </a:p>
      </dgm:t>
    </dgm:pt>
    <dgm:pt modelId="{15B61758-613A-4A21-AD58-180D3DD91803}" type="pres">
      <dgm:prSet presAssocID="{C7674A31-0174-4DCD-B4F7-9855B7E78D9E}" presName="sp" presStyleCnt="0"/>
      <dgm:spPr/>
    </dgm:pt>
    <dgm:pt modelId="{5E526D09-8CF3-4990-A56D-2B227CBDFE15}" type="pres">
      <dgm:prSet presAssocID="{06B0DF4A-ED32-4D26-9194-9CBE8470FD34}" presName="composite" presStyleCnt="0"/>
      <dgm:spPr/>
    </dgm:pt>
    <dgm:pt modelId="{8B2371AC-F6CD-4D47-9CD4-0E8A8A12B79E}" type="pres">
      <dgm:prSet presAssocID="{06B0DF4A-ED32-4D26-9194-9CBE8470FD34}" presName="parentText" presStyleLbl="alignNode1" presStyleIdx="3" presStyleCnt="4">
        <dgm:presLayoutVars>
          <dgm:chMax val="1"/>
          <dgm:bulletEnabled val="1"/>
        </dgm:presLayoutVars>
      </dgm:prSet>
      <dgm:spPr/>
      <dgm:t>
        <a:bodyPr/>
        <a:lstStyle/>
        <a:p>
          <a:endParaRPr lang="zh-CN" altLang="en-US"/>
        </a:p>
      </dgm:t>
    </dgm:pt>
    <dgm:pt modelId="{2CF0A476-C8F2-48C0-9F8B-B7858CAE6D5D}" type="pres">
      <dgm:prSet presAssocID="{06B0DF4A-ED32-4D26-9194-9CBE8470FD34}" presName="descendantText" presStyleLbl="alignAcc1" presStyleIdx="3" presStyleCnt="4">
        <dgm:presLayoutVars>
          <dgm:bulletEnabled val="1"/>
        </dgm:presLayoutVars>
      </dgm:prSet>
      <dgm:spPr/>
      <dgm:t>
        <a:bodyPr/>
        <a:lstStyle/>
        <a:p>
          <a:endParaRPr lang="zh-CN" altLang="en-US"/>
        </a:p>
      </dgm:t>
    </dgm:pt>
  </dgm:ptLst>
  <dgm:cxnLst>
    <dgm:cxn modelId="{C8DE2033-D361-43AF-9B6E-9B1E3444754C}" srcId="{15897F91-2292-4365-A27B-83116BD74C6D}" destId="{E7356108-ABDB-49C6-9063-03D7C53BC87C}" srcOrd="0" destOrd="0" parTransId="{09A87ABC-920D-4277-9E14-D39E443B394C}" sibTransId="{38DD4779-2F91-44A2-8EDF-7DA65C72B985}"/>
    <dgm:cxn modelId="{4FB40339-DDF8-4619-9BAF-EC52DE8EFE38}" type="presOf" srcId="{652DA769-C7F9-4BC1-8E3A-7F759A44A74E}" destId="{0BC8F9F6-45BD-4B92-890A-8701A656CCF1}" srcOrd="0" destOrd="0" presId="urn:microsoft.com/office/officeart/2005/8/layout/chevron2"/>
    <dgm:cxn modelId="{C76DF4EC-9105-41E7-8F72-9A26E393B992}" type="presOf" srcId="{15897F91-2292-4365-A27B-83116BD74C6D}" destId="{CD33CB65-29C3-42B6-8F76-09BF8A2FDCE3}" srcOrd="0" destOrd="0" presId="urn:microsoft.com/office/officeart/2005/8/layout/chevron2"/>
    <dgm:cxn modelId="{2AC6BBBC-62F5-4E8C-A193-1B19D1D546F7}" srcId="{4D9CD4C6-07E1-48B9-91A4-BEB3CC8E27E2}" destId="{5739323A-650C-4629-9529-8AA3126F8751}" srcOrd="0" destOrd="0" parTransId="{6F6620E9-3148-405C-A2F3-C7F12CE07B9F}" sibTransId="{ED6869F6-80F6-4E56-A9F5-D5006CB0F346}"/>
    <dgm:cxn modelId="{5124F43B-83FA-4755-AB49-71837772417E}" type="presOf" srcId="{9334556A-DFC7-49CE-A3D7-29529C532308}" destId="{8964D618-F7A5-4A0A-A716-9EED1F6A920F}" srcOrd="0" destOrd="0" presId="urn:microsoft.com/office/officeart/2005/8/layout/chevron2"/>
    <dgm:cxn modelId="{42AF66B5-76B2-438C-8B5E-5DDE7A008E69}" srcId="{9334556A-DFC7-49CE-A3D7-29529C532308}" destId="{91C6ADAE-281C-433D-902E-72715DDC7306}" srcOrd="0" destOrd="0" parTransId="{3F46018D-6709-4465-901C-0AE12AAD3D14}" sibTransId="{E4B1435E-2F5F-4AAC-AE05-C0DEDEC83C54}"/>
    <dgm:cxn modelId="{378C4276-5763-417B-9591-74924A9184E5}" srcId="{06B0DF4A-ED32-4D26-9194-9CBE8470FD34}" destId="{0D87377D-9301-448F-8ABC-420A4167DC96}" srcOrd="0" destOrd="0" parTransId="{3A412294-C3CE-491D-B7CF-FA574584676E}" sibTransId="{A6019564-E0B7-40BB-A924-496B831AC60F}"/>
    <dgm:cxn modelId="{0CB02A3A-18C0-47B1-92E0-69542BB262A7}" type="presOf" srcId="{06B0DF4A-ED32-4D26-9194-9CBE8470FD34}" destId="{8B2371AC-F6CD-4D47-9CD4-0E8A8A12B79E}" srcOrd="0" destOrd="0" presId="urn:microsoft.com/office/officeart/2005/8/layout/chevron2"/>
    <dgm:cxn modelId="{77E417C4-6FA2-4E62-9CDE-79AF5FFC3A42}" srcId="{652DA769-C7F9-4BC1-8E3A-7F759A44A74E}" destId="{4D9CD4C6-07E1-48B9-91A4-BEB3CC8E27E2}" srcOrd="1" destOrd="0" parTransId="{076AEEE4-863A-4D91-B6A0-05C00410016E}" sibTransId="{1DD353ED-91CC-4EA1-AED3-BC51C8925340}"/>
    <dgm:cxn modelId="{8D1421EB-4742-4A09-8B1B-B4D3D8A94EE2}" type="presOf" srcId="{4D9CD4C6-07E1-48B9-91A4-BEB3CC8E27E2}" destId="{694B0BBE-6BFA-4E96-BE7D-29526F6B6984}" srcOrd="0" destOrd="0" presId="urn:microsoft.com/office/officeart/2005/8/layout/chevron2"/>
    <dgm:cxn modelId="{36C6E37D-8FA4-4E34-8457-A41792BA701C}" type="presOf" srcId="{E7356108-ABDB-49C6-9063-03D7C53BC87C}" destId="{FCE0A5D3-26B7-4062-B828-89E94E074C60}" srcOrd="0" destOrd="0" presId="urn:microsoft.com/office/officeart/2005/8/layout/chevron2"/>
    <dgm:cxn modelId="{A5199D3E-31E0-463C-86A2-7F9B284B7B42}" srcId="{652DA769-C7F9-4BC1-8E3A-7F759A44A74E}" destId="{06B0DF4A-ED32-4D26-9194-9CBE8470FD34}" srcOrd="3" destOrd="0" parTransId="{AA4D0FA2-C24C-493C-9593-6FEADC2B3458}" sibTransId="{F418BA37-4DE7-40B6-A707-0B9DF0772876}"/>
    <dgm:cxn modelId="{2BFBA026-F22C-42A5-9FC4-8E3313AE1D53}" srcId="{652DA769-C7F9-4BC1-8E3A-7F759A44A74E}" destId="{15897F91-2292-4365-A27B-83116BD74C6D}" srcOrd="0" destOrd="0" parTransId="{5F8111B5-4AA6-4FD7-AA4A-4C404F0E8C3C}" sibTransId="{1C87DB4C-7B17-4B86-9FF9-48D4CA15984F}"/>
    <dgm:cxn modelId="{01A017B3-D232-47E9-9AB9-2EF8C73244C8}" srcId="{652DA769-C7F9-4BC1-8E3A-7F759A44A74E}" destId="{9334556A-DFC7-49CE-A3D7-29529C532308}" srcOrd="2" destOrd="0" parTransId="{34766AE7-2827-4E40-80AF-00AC13A7DF3A}" sibTransId="{C7674A31-0174-4DCD-B4F7-9855B7E78D9E}"/>
    <dgm:cxn modelId="{3C13CF4E-38CC-46C5-9523-8F9A0F84E5BE}" type="presOf" srcId="{91C6ADAE-281C-433D-902E-72715DDC7306}" destId="{6DF2E06A-F1DF-4137-AF80-61CD5FFFE2F9}" srcOrd="0" destOrd="0" presId="urn:microsoft.com/office/officeart/2005/8/layout/chevron2"/>
    <dgm:cxn modelId="{7616E7C2-B091-4A1E-AB6F-F8F363C9BC24}" type="presOf" srcId="{0D87377D-9301-448F-8ABC-420A4167DC96}" destId="{2CF0A476-C8F2-48C0-9F8B-B7858CAE6D5D}" srcOrd="0" destOrd="0" presId="urn:microsoft.com/office/officeart/2005/8/layout/chevron2"/>
    <dgm:cxn modelId="{179A1B89-C982-47C7-A066-718A2825C958}" type="presOf" srcId="{5739323A-650C-4629-9529-8AA3126F8751}" destId="{E1693E9D-A919-4E3A-852E-37A6E4E1FB83}" srcOrd="0" destOrd="0" presId="urn:microsoft.com/office/officeart/2005/8/layout/chevron2"/>
    <dgm:cxn modelId="{CC642C23-D0AC-4C15-8373-4AC885BE0F33}" type="presParOf" srcId="{0BC8F9F6-45BD-4B92-890A-8701A656CCF1}" destId="{E0965CED-EEFA-45EA-89BE-77076E38F87F}" srcOrd="0" destOrd="0" presId="urn:microsoft.com/office/officeart/2005/8/layout/chevron2"/>
    <dgm:cxn modelId="{F0596332-0155-4401-AD8E-BC6030CC8575}" type="presParOf" srcId="{E0965CED-EEFA-45EA-89BE-77076E38F87F}" destId="{CD33CB65-29C3-42B6-8F76-09BF8A2FDCE3}" srcOrd="0" destOrd="0" presId="urn:microsoft.com/office/officeart/2005/8/layout/chevron2"/>
    <dgm:cxn modelId="{D1A14962-0103-445B-BC90-35A444F20445}" type="presParOf" srcId="{E0965CED-EEFA-45EA-89BE-77076E38F87F}" destId="{FCE0A5D3-26B7-4062-B828-89E94E074C60}" srcOrd="1" destOrd="0" presId="urn:microsoft.com/office/officeart/2005/8/layout/chevron2"/>
    <dgm:cxn modelId="{4300B35B-B25E-47E2-BF63-0C584ED01B67}" type="presParOf" srcId="{0BC8F9F6-45BD-4B92-890A-8701A656CCF1}" destId="{024DF27D-E4D9-4524-9AE6-131B60CDA8F2}" srcOrd="1" destOrd="0" presId="urn:microsoft.com/office/officeart/2005/8/layout/chevron2"/>
    <dgm:cxn modelId="{B32E76B4-3D2D-4FC7-ACFE-D74D9D95EF7C}" type="presParOf" srcId="{0BC8F9F6-45BD-4B92-890A-8701A656CCF1}" destId="{9A1605EF-7E38-41FE-83F0-C49135417E33}" srcOrd="2" destOrd="0" presId="urn:microsoft.com/office/officeart/2005/8/layout/chevron2"/>
    <dgm:cxn modelId="{1581444C-2518-4869-AF1B-5EBB2690F087}" type="presParOf" srcId="{9A1605EF-7E38-41FE-83F0-C49135417E33}" destId="{694B0BBE-6BFA-4E96-BE7D-29526F6B6984}" srcOrd="0" destOrd="0" presId="urn:microsoft.com/office/officeart/2005/8/layout/chevron2"/>
    <dgm:cxn modelId="{ECEBA6CC-90B4-430F-90BE-6AA77710060F}" type="presParOf" srcId="{9A1605EF-7E38-41FE-83F0-C49135417E33}" destId="{E1693E9D-A919-4E3A-852E-37A6E4E1FB83}" srcOrd="1" destOrd="0" presId="urn:microsoft.com/office/officeart/2005/8/layout/chevron2"/>
    <dgm:cxn modelId="{C172B993-B27D-4C3A-ABF8-13928ED03CA8}" type="presParOf" srcId="{0BC8F9F6-45BD-4B92-890A-8701A656CCF1}" destId="{A7D28C34-3087-4D13-97E8-43B63EF60A14}" srcOrd="3" destOrd="0" presId="urn:microsoft.com/office/officeart/2005/8/layout/chevron2"/>
    <dgm:cxn modelId="{631E8F53-1C35-4E24-A5FD-22D15C206A3A}" type="presParOf" srcId="{0BC8F9F6-45BD-4B92-890A-8701A656CCF1}" destId="{5D52510F-6BD7-45BA-8327-284D2AD68B73}" srcOrd="4" destOrd="0" presId="urn:microsoft.com/office/officeart/2005/8/layout/chevron2"/>
    <dgm:cxn modelId="{400A0095-8890-4CFD-838E-4BDB3001617D}" type="presParOf" srcId="{5D52510F-6BD7-45BA-8327-284D2AD68B73}" destId="{8964D618-F7A5-4A0A-A716-9EED1F6A920F}" srcOrd="0" destOrd="0" presId="urn:microsoft.com/office/officeart/2005/8/layout/chevron2"/>
    <dgm:cxn modelId="{2D6F3004-B102-4F94-B42B-3087EE2E9644}" type="presParOf" srcId="{5D52510F-6BD7-45BA-8327-284D2AD68B73}" destId="{6DF2E06A-F1DF-4137-AF80-61CD5FFFE2F9}" srcOrd="1" destOrd="0" presId="urn:microsoft.com/office/officeart/2005/8/layout/chevron2"/>
    <dgm:cxn modelId="{5D7D1AEE-EFBE-4552-AD1E-98630E3C815D}" type="presParOf" srcId="{0BC8F9F6-45BD-4B92-890A-8701A656CCF1}" destId="{15B61758-613A-4A21-AD58-180D3DD91803}" srcOrd="5" destOrd="0" presId="urn:microsoft.com/office/officeart/2005/8/layout/chevron2"/>
    <dgm:cxn modelId="{16B09864-EEB2-4F5A-B60C-C2448A5EEA45}" type="presParOf" srcId="{0BC8F9F6-45BD-4B92-890A-8701A656CCF1}" destId="{5E526D09-8CF3-4990-A56D-2B227CBDFE15}" srcOrd="6" destOrd="0" presId="urn:microsoft.com/office/officeart/2005/8/layout/chevron2"/>
    <dgm:cxn modelId="{F9D14F45-8902-4589-9C47-5DB15286BE54}" type="presParOf" srcId="{5E526D09-8CF3-4990-A56D-2B227CBDFE15}" destId="{8B2371AC-F6CD-4D47-9CD4-0E8A8A12B79E}" srcOrd="0" destOrd="0" presId="urn:microsoft.com/office/officeart/2005/8/layout/chevron2"/>
    <dgm:cxn modelId="{18B14B09-D2D6-41B5-97A9-A1B9C074328E}" type="presParOf" srcId="{5E526D09-8CF3-4990-A56D-2B227CBDFE15}" destId="{2CF0A476-C8F2-48C0-9F8B-B7858CAE6D5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2DA769-C7F9-4BC1-8E3A-7F759A44A74E}" type="doc">
      <dgm:prSet loTypeId="urn:microsoft.com/office/officeart/2005/8/layout/chevron2" loCatId="list" qsTypeId="urn:microsoft.com/office/officeart/2005/8/quickstyle/3d6" qsCatId="3D" csTypeId="urn:microsoft.com/office/officeart/2005/8/colors/accent4_3" csCatId="accent4" phldr="1"/>
      <dgm:spPr/>
      <dgm:t>
        <a:bodyPr/>
        <a:lstStyle/>
        <a:p>
          <a:endParaRPr lang="zh-CN" altLang="en-US"/>
        </a:p>
      </dgm:t>
    </dgm:pt>
    <dgm:pt modelId="{15897F91-2292-4365-A27B-83116BD74C6D}">
      <dgm:prSet phldrT="[文本]"/>
      <dgm:spPr/>
      <dgm:t>
        <a:bodyPr/>
        <a:lstStyle/>
        <a:p>
          <a:r>
            <a:rPr lang="en-US" altLang="zh-CN" dirty="0" smtClean="0"/>
            <a:t>1</a:t>
          </a:r>
          <a:endParaRPr lang="zh-CN" altLang="en-US" dirty="0"/>
        </a:p>
      </dgm:t>
    </dgm:pt>
    <dgm:pt modelId="{5F8111B5-4AA6-4FD7-AA4A-4C404F0E8C3C}" type="parTrans" cxnId="{2BFBA026-F22C-42A5-9FC4-8E3313AE1D53}">
      <dgm:prSet/>
      <dgm:spPr/>
      <dgm:t>
        <a:bodyPr/>
        <a:lstStyle/>
        <a:p>
          <a:endParaRPr lang="zh-CN" altLang="en-US"/>
        </a:p>
      </dgm:t>
    </dgm:pt>
    <dgm:pt modelId="{1C87DB4C-7B17-4B86-9FF9-48D4CA15984F}" type="sibTrans" cxnId="{2BFBA026-F22C-42A5-9FC4-8E3313AE1D53}">
      <dgm:prSet/>
      <dgm:spPr/>
      <dgm:t>
        <a:bodyPr/>
        <a:lstStyle/>
        <a:p>
          <a:endParaRPr lang="zh-CN" altLang="en-US"/>
        </a:p>
      </dgm:t>
    </dgm:pt>
    <dgm:pt modelId="{E7356108-ABDB-49C6-9063-03D7C53BC87C}">
      <dgm:prSet phldrT="[文本]" custT="1"/>
      <dgm:spPr/>
      <dgm:t>
        <a:bodyPr/>
        <a:lstStyle/>
        <a:p>
          <a:r>
            <a:rPr lang="zh-CN" altLang="en-US" sz="2800" dirty="0" smtClean="0"/>
            <a:t>电商简介</a:t>
          </a:r>
          <a:endParaRPr lang="zh-CN" altLang="en-US" sz="2800" dirty="0"/>
        </a:p>
      </dgm:t>
    </dgm:pt>
    <dgm:pt modelId="{09A87ABC-920D-4277-9E14-D39E443B394C}" type="parTrans" cxnId="{C8DE2033-D361-43AF-9B6E-9B1E3444754C}">
      <dgm:prSet/>
      <dgm:spPr/>
      <dgm:t>
        <a:bodyPr/>
        <a:lstStyle/>
        <a:p>
          <a:endParaRPr lang="zh-CN" altLang="en-US"/>
        </a:p>
      </dgm:t>
    </dgm:pt>
    <dgm:pt modelId="{38DD4779-2F91-44A2-8EDF-7DA65C72B985}" type="sibTrans" cxnId="{C8DE2033-D361-43AF-9B6E-9B1E3444754C}">
      <dgm:prSet/>
      <dgm:spPr/>
      <dgm:t>
        <a:bodyPr/>
        <a:lstStyle/>
        <a:p>
          <a:endParaRPr lang="zh-CN" altLang="en-US"/>
        </a:p>
      </dgm:t>
    </dgm:pt>
    <dgm:pt modelId="{4D9CD4C6-07E1-48B9-91A4-BEB3CC8E27E2}">
      <dgm:prSet phldrT="[文本]"/>
      <dgm:spPr/>
      <dgm:t>
        <a:bodyPr/>
        <a:lstStyle/>
        <a:p>
          <a:r>
            <a:rPr lang="en-US" altLang="zh-CN" dirty="0" smtClean="0"/>
            <a:t>2</a:t>
          </a:r>
          <a:endParaRPr lang="zh-CN" altLang="en-US" dirty="0"/>
        </a:p>
      </dgm:t>
    </dgm:pt>
    <dgm:pt modelId="{076AEEE4-863A-4D91-B6A0-05C00410016E}" type="parTrans" cxnId="{77E417C4-6FA2-4E62-9CDE-79AF5FFC3A42}">
      <dgm:prSet/>
      <dgm:spPr/>
      <dgm:t>
        <a:bodyPr/>
        <a:lstStyle/>
        <a:p>
          <a:endParaRPr lang="zh-CN" altLang="en-US"/>
        </a:p>
      </dgm:t>
    </dgm:pt>
    <dgm:pt modelId="{1DD353ED-91CC-4EA1-AED3-BC51C8925340}" type="sibTrans" cxnId="{77E417C4-6FA2-4E62-9CDE-79AF5FFC3A42}">
      <dgm:prSet/>
      <dgm:spPr/>
      <dgm:t>
        <a:bodyPr/>
        <a:lstStyle/>
        <a:p>
          <a:endParaRPr lang="zh-CN" altLang="en-US"/>
        </a:p>
      </dgm:t>
    </dgm:pt>
    <dgm:pt modelId="{9334556A-DFC7-49CE-A3D7-29529C532308}">
      <dgm:prSet phldrT="[文本]"/>
      <dgm:spPr/>
      <dgm:t>
        <a:bodyPr/>
        <a:lstStyle/>
        <a:p>
          <a:r>
            <a:rPr lang="en-US" altLang="zh-CN" dirty="0" smtClean="0"/>
            <a:t>3</a:t>
          </a:r>
          <a:endParaRPr lang="zh-CN" altLang="en-US" dirty="0"/>
        </a:p>
      </dgm:t>
    </dgm:pt>
    <dgm:pt modelId="{34766AE7-2827-4E40-80AF-00AC13A7DF3A}" type="parTrans" cxnId="{01A017B3-D232-47E9-9AB9-2EF8C73244C8}">
      <dgm:prSet/>
      <dgm:spPr/>
      <dgm:t>
        <a:bodyPr/>
        <a:lstStyle/>
        <a:p>
          <a:endParaRPr lang="zh-CN" altLang="en-US"/>
        </a:p>
      </dgm:t>
    </dgm:pt>
    <dgm:pt modelId="{C7674A31-0174-4DCD-B4F7-9855B7E78D9E}" type="sibTrans" cxnId="{01A017B3-D232-47E9-9AB9-2EF8C73244C8}">
      <dgm:prSet/>
      <dgm:spPr/>
      <dgm:t>
        <a:bodyPr/>
        <a:lstStyle/>
        <a:p>
          <a:endParaRPr lang="zh-CN" altLang="en-US"/>
        </a:p>
      </dgm:t>
    </dgm:pt>
    <dgm:pt modelId="{91C6ADAE-281C-433D-902E-72715DDC7306}">
      <dgm:prSet phldrT="[文本]" custT="1"/>
      <dgm:spPr/>
      <dgm:t>
        <a:bodyPr/>
        <a:lstStyle/>
        <a:p>
          <a:r>
            <a:rPr lang="zh-CN" altLang="en-US" sz="2800" dirty="0" smtClean="0"/>
            <a:t>威胁情报解读</a:t>
          </a:r>
          <a:endParaRPr lang="zh-CN" altLang="en-US" sz="2800" dirty="0"/>
        </a:p>
      </dgm:t>
    </dgm:pt>
    <dgm:pt modelId="{3F46018D-6709-4465-901C-0AE12AAD3D14}" type="parTrans" cxnId="{42AF66B5-76B2-438C-8B5E-5DDE7A008E69}">
      <dgm:prSet/>
      <dgm:spPr/>
      <dgm:t>
        <a:bodyPr/>
        <a:lstStyle/>
        <a:p>
          <a:endParaRPr lang="zh-CN" altLang="en-US"/>
        </a:p>
      </dgm:t>
    </dgm:pt>
    <dgm:pt modelId="{E4B1435E-2F5F-4AAC-AE05-C0DEDEC83C54}" type="sibTrans" cxnId="{42AF66B5-76B2-438C-8B5E-5DDE7A008E69}">
      <dgm:prSet/>
      <dgm:spPr/>
      <dgm:t>
        <a:bodyPr/>
        <a:lstStyle/>
        <a:p>
          <a:endParaRPr lang="zh-CN" altLang="en-US"/>
        </a:p>
      </dgm:t>
    </dgm:pt>
    <dgm:pt modelId="{06B0DF4A-ED32-4D26-9194-9CBE8470FD34}">
      <dgm:prSet phldrT="[文本]"/>
      <dgm:spPr/>
      <dgm:t>
        <a:bodyPr/>
        <a:lstStyle/>
        <a:p>
          <a:r>
            <a:rPr lang="en-US" altLang="zh-CN" dirty="0" smtClean="0"/>
            <a:t>4</a:t>
          </a:r>
          <a:endParaRPr lang="zh-CN" altLang="en-US" dirty="0"/>
        </a:p>
      </dgm:t>
    </dgm:pt>
    <dgm:pt modelId="{AA4D0FA2-C24C-493C-9593-6FEADC2B3458}" type="parTrans" cxnId="{A5199D3E-31E0-463C-86A2-7F9B284B7B42}">
      <dgm:prSet/>
      <dgm:spPr/>
      <dgm:t>
        <a:bodyPr/>
        <a:lstStyle/>
        <a:p>
          <a:endParaRPr lang="zh-CN" altLang="en-US"/>
        </a:p>
      </dgm:t>
    </dgm:pt>
    <dgm:pt modelId="{F418BA37-4DE7-40B6-A707-0B9DF0772876}" type="sibTrans" cxnId="{A5199D3E-31E0-463C-86A2-7F9B284B7B42}">
      <dgm:prSet/>
      <dgm:spPr/>
      <dgm:t>
        <a:bodyPr/>
        <a:lstStyle/>
        <a:p>
          <a:endParaRPr lang="zh-CN" altLang="en-US"/>
        </a:p>
      </dgm:t>
    </dgm:pt>
    <dgm:pt modelId="{0D87377D-9301-448F-8ABC-420A4167DC96}">
      <dgm:prSet phldrT="[文本]" custT="1"/>
      <dgm:spPr/>
      <dgm:t>
        <a:bodyPr/>
        <a:lstStyle/>
        <a:p>
          <a:r>
            <a:rPr lang="zh-CN" altLang="en-US" sz="2800" dirty="0" smtClean="0">
              <a:solidFill>
                <a:schemeClr val="tx1"/>
              </a:solidFill>
            </a:rPr>
            <a:t>电商安全现状</a:t>
          </a:r>
          <a:endParaRPr lang="zh-CN" altLang="en-US" sz="2800" dirty="0">
            <a:solidFill>
              <a:schemeClr val="tx1"/>
            </a:solidFill>
          </a:endParaRPr>
        </a:p>
      </dgm:t>
    </dgm:pt>
    <dgm:pt modelId="{3A412294-C3CE-491D-B7CF-FA574584676E}" type="parTrans" cxnId="{378C4276-5763-417B-9591-74924A9184E5}">
      <dgm:prSet/>
      <dgm:spPr/>
      <dgm:t>
        <a:bodyPr/>
        <a:lstStyle/>
        <a:p>
          <a:endParaRPr lang="zh-CN" altLang="en-US"/>
        </a:p>
      </dgm:t>
    </dgm:pt>
    <dgm:pt modelId="{A6019564-E0B7-40BB-A924-496B831AC60F}" type="sibTrans" cxnId="{378C4276-5763-417B-9591-74924A9184E5}">
      <dgm:prSet/>
      <dgm:spPr/>
      <dgm:t>
        <a:bodyPr/>
        <a:lstStyle/>
        <a:p>
          <a:endParaRPr lang="zh-CN" altLang="en-US"/>
        </a:p>
      </dgm:t>
    </dgm:pt>
    <dgm:pt modelId="{6D75BD8E-F34B-4541-8748-F6499B63CD81}">
      <dgm:prSet custT="1"/>
      <dgm:spPr>
        <a:solidFill>
          <a:srgbClr val="FF7C80">
            <a:alpha val="90000"/>
          </a:srgbClr>
        </a:solidFill>
      </dgm:spPr>
      <dgm:t>
        <a:bodyPr/>
        <a:lstStyle/>
        <a:p>
          <a:r>
            <a:rPr lang="zh-CN" altLang="en-US" sz="2800" dirty="0" smtClean="0"/>
            <a:t>业务安全漏洞分析</a:t>
          </a:r>
          <a:endParaRPr lang="zh-CN" altLang="en-US" sz="2800" dirty="0"/>
        </a:p>
      </dgm:t>
    </dgm:pt>
    <dgm:pt modelId="{59342FBC-26AD-4125-88F9-C4D4E6BDD7E3}" type="parTrans" cxnId="{393F4B71-761E-451D-9BDC-B36FB3467AA5}">
      <dgm:prSet/>
      <dgm:spPr/>
      <dgm:t>
        <a:bodyPr/>
        <a:lstStyle/>
        <a:p>
          <a:endParaRPr lang="zh-CN" altLang="en-US"/>
        </a:p>
      </dgm:t>
    </dgm:pt>
    <dgm:pt modelId="{72CC4DE3-BA2D-4C3A-84E3-8EBA12A0B6A9}" type="sibTrans" cxnId="{393F4B71-761E-451D-9BDC-B36FB3467AA5}">
      <dgm:prSet/>
      <dgm:spPr/>
      <dgm:t>
        <a:bodyPr/>
        <a:lstStyle/>
        <a:p>
          <a:endParaRPr lang="zh-CN" altLang="en-US"/>
        </a:p>
      </dgm:t>
    </dgm:pt>
    <dgm:pt modelId="{0BC8F9F6-45BD-4B92-890A-8701A656CCF1}" type="pres">
      <dgm:prSet presAssocID="{652DA769-C7F9-4BC1-8E3A-7F759A44A74E}" presName="linearFlow" presStyleCnt="0">
        <dgm:presLayoutVars>
          <dgm:dir/>
          <dgm:animLvl val="lvl"/>
          <dgm:resizeHandles val="exact"/>
        </dgm:presLayoutVars>
      </dgm:prSet>
      <dgm:spPr/>
      <dgm:t>
        <a:bodyPr/>
        <a:lstStyle/>
        <a:p>
          <a:endParaRPr lang="zh-CN" altLang="en-US"/>
        </a:p>
      </dgm:t>
    </dgm:pt>
    <dgm:pt modelId="{E0965CED-EEFA-45EA-89BE-77076E38F87F}" type="pres">
      <dgm:prSet presAssocID="{15897F91-2292-4365-A27B-83116BD74C6D}" presName="composite" presStyleCnt="0"/>
      <dgm:spPr/>
    </dgm:pt>
    <dgm:pt modelId="{CD33CB65-29C3-42B6-8F76-09BF8A2FDCE3}" type="pres">
      <dgm:prSet presAssocID="{15897F91-2292-4365-A27B-83116BD74C6D}" presName="parentText" presStyleLbl="alignNode1" presStyleIdx="0" presStyleCnt="4">
        <dgm:presLayoutVars>
          <dgm:chMax val="1"/>
          <dgm:bulletEnabled val="1"/>
        </dgm:presLayoutVars>
      </dgm:prSet>
      <dgm:spPr/>
      <dgm:t>
        <a:bodyPr/>
        <a:lstStyle/>
        <a:p>
          <a:endParaRPr lang="zh-CN" altLang="en-US"/>
        </a:p>
      </dgm:t>
    </dgm:pt>
    <dgm:pt modelId="{FCE0A5D3-26B7-4062-B828-89E94E074C60}" type="pres">
      <dgm:prSet presAssocID="{15897F91-2292-4365-A27B-83116BD74C6D}" presName="descendantText" presStyleLbl="alignAcc1" presStyleIdx="0" presStyleCnt="4">
        <dgm:presLayoutVars>
          <dgm:bulletEnabled val="1"/>
        </dgm:presLayoutVars>
      </dgm:prSet>
      <dgm:spPr/>
      <dgm:t>
        <a:bodyPr/>
        <a:lstStyle/>
        <a:p>
          <a:endParaRPr lang="zh-CN" altLang="en-US"/>
        </a:p>
      </dgm:t>
    </dgm:pt>
    <dgm:pt modelId="{024DF27D-E4D9-4524-9AE6-131B60CDA8F2}" type="pres">
      <dgm:prSet presAssocID="{1C87DB4C-7B17-4B86-9FF9-48D4CA15984F}" presName="sp" presStyleCnt="0"/>
      <dgm:spPr/>
    </dgm:pt>
    <dgm:pt modelId="{9A1605EF-7E38-41FE-83F0-C49135417E33}" type="pres">
      <dgm:prSet presAssocID="{4D9CD4C6-07E1-48B9-91A4-BEB3CC8E27E2}" presName="composite" presStyleCnt="0"/>
      <dgm:spPr/>
    </dgm:pt>
    <dgm:pt modelId="{694B0BBE-6BFA-4E96-BE7D-29526F6B6984}" type="pres">
      <dgm:prSet presAssocID="{4D9CD4C6-07E1-48B9-91A4-BEB3CC8E27E2}" presName="parentText" presStyleLbl="alignNode1" presStyleIdx="1" presStyleCnt="4">
        <dgm:presLayoutVars>
          <dgm:chMax val="1"/>
          <dgm:bulletEnabled val="1"/>
        </dgm:presLayoutVars>
      </dgm:prSet>
      <dgm:spPr/>
      <dgm:t>
        <a:bodyPr/>
        <a:lstStyle/>
        <a:p>
          <a:endParaRPr lang="zh-CN" altLang="en-US"/>
        </a:p>
      </dgm:t>
    </dgm:pt>
    <dgm:pt modelId="{E1693E9D-A919-4E3A-852E-37A6E4E1FB83}" type="pres">
      <dgm:prSet presAssocID="{4D9CD4C6-07E1-48B9-91A4-BEB3CC8E27E2}" presName="descendantText" presStyleLbl="alignAcc1" presStyleIdx="1" presStyleCnt="4">
        <dgm:presLayoutVars>
          <dgm:bulletEnabled val="1"/>
        </dgm:presLayoutVars>
      </dgm:prSet>
      <dgm:spPr/>
      <dgm:t>
        <a:bodyPr/>
        <a:lstStyle/>
        <a:p>
          <a:endParaRPr lang="zh-CN" altLang="en-US"/>
        </a:p>
      </dgm:t>
    </dgm:pt>
    <dgm:pt modelId="{A7D28C34-3087-4D13-97E8-43B63EF60A14}" type="pres">
      <dgm:prSet presAssocID="{1DD353ED-91CC-4EA1-AED3-BC51C8925340}" presName="sp" presStyleCnt="0"/>
      <dgm:spPr/>
    </dgm:pt>
    <dgm:pt modelId="{5D52510F-6BD7-45BA-8327-284D2AD68B73}" type="pres">
      <dgm:prSet presAssocID="{9334556A-DFC7-49CE-A3D7-29529C532308}" presName="composite" presStyleCnt="0"/>
      <dgm:spPr/>
    </dgm:pt>
    <dgm:pt modelId="{8964D618-F7A5-4A0A-A716-9EED1F6A920F}" type="pres">
      <dgm:prSet presAssocID="{9334556A-DFC7-49CE-A3D7-29529C532308}" presName="parentText" presStyleLbl="alignNode1" presStyleIdx="2" presStyleCnt="4">
        <dgm:presLayoutVars>
          <dgm:chMax val="1"/>
          <dgm:bulletEnabled val="1"/>
        </dgm:presLayoutVars>
      </dgm:prSet>
      <dgm:spPr/>
      <dgm:t>
        <a:bodyPr/>
        <a:lstStyle/>
        <a:p>
          <a:endParaRPr lang="zh-CN" altLang="en-US"/>
        </a:p>
      </dgm:t>
    </dgm:pt>
    <dgm:pt modelId="{6DF2E06A-F1DF-4137-AF80-61CD5FFFE2F9}" type="pres">
      <dgm:prSet presAssocID="{9334556A-DFC7-49CE-A3D7-29529C532308}" presName="descendantText" presStyleLbl="alignAcc1" presStyleIdx="2" presStyleCnt="4" custLinFactNeighborY="3430">
        <dgm:presLayoutVars>
          <dgm:bulletEnabled val="1"/>
        </dgm:presLayoutVars>
      </dgm:prSet>
      <dgm:spPr/>
      <dgm:t>
        <a:bodyPr/>
        <a:lstStyle/>
        <a:p>
          <a:endParaRPr lang="zh-CN" altLang="en-US"/>
        </a:p>
      </dgm:t>
    </dgm:pt>
    <dgm:pt modelId="{15B61758-613A-4A21-AD58-180D3DD91803}" type="pres">
      <dgm:prSet presAssocID="{C7674A31-0174-4DCD-B4F7-9855B7E78D9E}" presName="sp" presStyleCnt="0"/>
      <dgm:spPr/>
    </dgm:pt>
    <dgm:pt modelId="{5E526D09-8CF3-4990-A56D-2B227CBDFE15}" type="pres">
      <dgm:prSet presAssocID="{06B0DF4A-ED32-4D26-9194-9CBE8470FD34}" presName="composite" presStyleCnt="0"/>
      <dgm:spPr/>
    </dgm:pt>
    <dgm:pt modelId="{8B2371AC-F6CD-4D47-9CD4-0E8A8A12B79E}" type="pres">
      <dgm:prSet presAssocID="{06B0DF4A-ED32-4D26-9194-9CBE8470FD34}" presName="parentText" presStyleLbl="alignNode1" presStyleIdx="3" presStyleCnt="4">
        <dgm:presLayoutVars>
          <dgm:chMax val="1"/>
          <dgm:bulletEnabled val="1"/>
        </dgm:presLayoutVars>
      </dgm:prSet>
      <dgm:spPr/>
      <dgm:t>
        <a:bodyPr/>
        <a:lstStyle/>
        <a:p>
          <a:endParaRPr lang="zh-CN" altLang="en-US"/>
        </a:p>
      </dgm:t>
    </dgm:pt>
    <dgm:pt modelId="{2CF0A476-C8F2-48C0-9F8B-B7858CAE6D5D}" type="pres">
      <dgm:prSet presAssocID="{06B0DF4A-ED32-4D26-9194-9CBE8470FD34}" presName="descendantText" presStyleLbl="alignAcc1" presStyleIdx="3" presStyleCnt="4">
        <dgm:presLayoutVars>
          <dgm:bulletEnabled val="1"/>
        </dgm:presLayoutVars>
      </dgm:prSet>
      <dgm:spPr/>
      <dgm:t>
        <a:bodyPr/>
        <a:lstStyle/>
        <a:p>
          <a:endParaRPr lang="zh-CN" altLang="en-US"/>
        </a:p>
      </dgm:t>
    </dgm:pt>
  </dgm:ptLst>
  <dgm:cxnLst>
    <dgm:cxn modelId="{DAAF69D4-19CC-4899-BE61-1DDCEAFF0B90}" type="presOf" srcId="{6D75BD8E-F34B-4541-8748-F6499B63CD81}" destId="{E1693E9D-A919-4E3A-852E-37A6E4E1FB83}" srcOrd="0" destOrd="0" presId="urn:microsoft.com/office/officeart/2005/8/layout/chevron2"/>
    <dgm:cxn modelId="{05029611-92E5-4035-94E6-E56EB312F5B6}" type="presOf" srcId="{0D87377D-9301-448F-8ABC-420A4167DC96}" destId="{2CF0A476-C8F2-48C0-9F8B-B7858CAE6D5D}" srcOrd="0" destOrd="0" presId="urn:microsoft.com/office/officeart/2005/8/layout/chevron2"/>
    <dgm:cxn modelId="{A5199D3E-31E0-463C-86A2-7F9B284B7B42}" srcId="{652DA769-C7F9-4BC1-8E3A-7F759A44A74E}" destId="{06B0DF4A-ED32-4D26-9194-9CBE8470FD34}" srcOrd="3" destOrd="0" parTransId="{AA4D0FA2-C24C-493C-9593-6FEADC2B3458}" sibTransId="{F418BA37-4DE7-40B6-A707-0B9DF0772876}"/>
    <dgm:cxn modelId="{01A017B3-D232-47E9-9AB9-2EF8C73244C8}" srcId="{652DA769-C7F9-4BC1-8E3A-7F759A44A74E}" destId="{9334556A-DFC7-49CE-A3D7-29529C532308}" srcOrd="2" destOrd="0" parTransId="{34766AE7-2827-4E40-80AF-00AC13A7DF3A}" sibTransId="{C7674A31-0174-4DCD-B4F7-9855B7E78D9E}"/>
    <dgm:cxn modelId="{2489B6D9-3571-4AD5-A083-FC3873F48340}" type="presOf" srcId="{652DA769-C7F9-4BC1-8E3A-7F759A44A74E}" destId="{0BC8F9F6-45BD-4B92-890A-8701A656CCF1}" srcOrd="0" destOrd="0" presId="urn:microsoft.com/office/officeart/2005/8/layout/chevron2"/>
    <dgm:cxn modelId="{77E417C4-6FA2-4E62-9CDE-79AF5FFC3A42}" srcId="{652DA769-C7F9-4BC1-8E3A-7F759A44A74E}" destId="{4D9CD4C6-07E1-48B9-91A4-BEB3CC8E27E2}" srcOrd="1" destOrd="0" parTransId="{076AEEE4-863A-4D91-B6A0-05C00410016E}" sibTransId="{1DD353ED-91CC-4EA1-AED3-BC51C8925340}"/>
    <dgm:cxn modelId="{378C4276-5763-417B-9591-74924A9184E5}" srcId="{06B0DF4A-ED32-4D26-9194-9CBE8470FD34}" destId="{0D87377D-9301-448F-8ABC-420A4167DC96}" srcOrd="0" destOrd="0" parTransId="{3A412294-C3CE-491D-B7CF-FA574584676E}" sibTransId="{A6019564-E0B7-40BB-A924-496B831AC60F}"/>
    <dgm:cxn modelId="{DB43C87B-6349-426B-87D9-C61EED431EC9}" type="presOf" srcId="{06B0DF4A-ED32-4D26-9194-9CBE8470FD34}" destId="{8B2371AC-F6CD-4D47-9CD4-0E8A8A12B79E}" srcOrd="0" destOrd="0" presId="urn:microsoft.com/office/officeart/2005/8/layout/chevron2"/>
    <dgm:cxn modelId="{67F778A7-DEB3-4965-A66D-8F95EAA1373A}" type="presOf" srcId="{9334556A-DFC7-49CE-A3D7-29529C532308}" destId="{8964D618-F7A5-4A0A-A716-9EED1F6A920F}" srcOrd="0" destOrd="0" presId="urn:microsoft.com/office/officeart/2005/8/layout/chevron2"/>
    <dgm:cxn modelId="{74B267BF-95A0-41F1-8D17-C590281A78CA}" type="presOf" srcId="{4D9CD4C6-07E1-48B9-91A4-BEB3CC8E27E2}" destId="{694B0BBE-6BFA-4E96-BE7D-29526F6B6984}" srcOrd="0" destOrd="0" presId="urn:microsoft.com/office/officeart/2005/8/layout/chevron2"/>
    <dgm:cxn modelId="{393F4B71-761E-451D-9BDC-B36FB3467AA5}" srcId="{4D9CD4C6-07E1-48B9-91A4-BEB3CC8E27E2}" destId="{6D75BD8E-F34B-4541-8748-F6499B63CD81}" srcOrd="0" destOrd="0" parTransId="{59342FBC-26AD-4125-88F9-C4D4E6BDD7E3}" sibTransId="{72CC4DE3-BA2D-4C3A-84E3-8EBA12A0B6A9}"/>
    <dgm:cxn modelId="{2BFBA026-F22C-42A5-9FC4-8E3313AE1D53}" srcId="{652DA769-C7F9-4BC1-8E3A-7F759A44A74E}" destId="{15897F91-2292-4365-A27B-83116BD74C6D}" srcOrd="0" destOrd="0" parTransId="{5F8111B5-4AA6-4FD7-AA4A-4C404F0E8C3C}" sibTransId="{1C87DB4C-7B17-4B86-9FF9-48D4CA15984F}"/>
    <dgm:cxn modelId="{42AF66B5-76B2-438C-8B5E-5DDE7A008E69}" srcId="{9334556A-DFC7-49CE-A3D7-29529C532308}" destId="{91C6ADAE-281C-433D-902E-72715DDC7306}" srcOrd="0" destOrd="0" parTransId="{3F46018D-6709-4465-901C-0AE12AAD3D14}" sibTransId="{E4B1435E-2F5F-4AAC-AE05-C0DEDEC83C54}"/>
    <dgm:cxn modelId="{CCA02760-1BC5-4E5D-B800-51255265661D}" type="presOf" srcId="{15897F91-2292-4365-A27B-83116BD74C6D}" destId="{CD33CB65-29C3-42B6-8F76-09BF8A2FDCE3}" srcOrd="0" destOrd="0" presId="urn:microsoft.com/office/officeart/2005/8/layout/chevron2"/>
    <dgm:cxn modelId="{067DE3CE-D849-493D-8EAA-44028222C8B9}" type="presOf" srcId="{E7356108-ABDB-49C6-9063-03D7C53BC87C}" destId="{FCE0A5D3-26B7-4062-B828-89E94E074C60}" srcOrd="0" destOrd="0" presId="urn:microsoft.com/office/officeart/2005/8/layout/chevron2"/>
    <dgm:cxn modelId="{20209BB6-1BBA-4FD6-8C4B-803E3D98EB85}" type="presOf" srcId="{91C6ADAE-281C-433D-902E-72715DDC7306}" destId="{6DF2E06A-F1DF-4137-AF80-61CD5FFFE2F9}" srcOrd="0" destOrd="0" presId="urn:microsoft.com/office/officeart/2005/8/layout/chevron2"/>
    <dgm:cxn modelId="{C8DE2033-D361-43AF-9B6E-9B1E3444754C}" srcId="{15897F91-2292-4365-A27B-83116BD74C6D}" destId="{E7356108-ABDB-49C6-9063-03D7C53BC87C}" srcOrd="0" destOrd="0" parTransId="{09A87ABC-920D-4277-9E14-D39E443B394C}" sibTransId="{38DD4779-2F91-44A2-8EDF-7DA65C72B985}"/>
    <dgm:cxn modelId="{5F1A4AC3-27C1-4B8B-AB73-687F15B0A051}" type="presParOf" srcId="{0BC8F9F6-45BD-4B92-890A-8701A656CCF1}" destId="{E0965CED-EEFA-45EA-89BE-77076E38F87F}" srcOrd="0" destOrd="0" presId="urn:microsoft.com/office/officeart/2005/8/layout/chevron2"/>
    <dgm:cxn modelId="{379DA02B-E39F-41AE-A100-28A8426703A6}" type="presParOf" srcId="{E0965CED-EEFA-45EA-89BE-77076E38F87F}" destId="{CD33CB65-29C3-42B6-8F76-09BF8A2FDCE3}" srcOrd="0" destOrd="0" presId="urn:microsoft.com/office/officeart/2005/8/layout/chevron2"/>
    <dgm:cxn modelId="{1369AA22-122E-45D4-8228-2A61F2D53410}" type="presParOf" srcId="{E0965CED-EEFA-45EA-89BE-77076E38F87F}" destId="{FCE0A5D3-26B7-4062-B828-89E94E074C60}" srcOrd="1" destOrd="0" presId="urn:microsoft.com/office/officeart/2005/8/layout/chevron2"/>
    <dgm:cxn modelId="{6143BD1E-B645-40EB-AA8B-AFFF13633053}" type="presParOf" srcId="{0BC8F9F6-45BD-4B92-890A-8701A656CCF1}" destId="{024DF27D-E4D9-4524-9AE6-131B60CDA8F2}" srcOrd="1" destOrd="0" presId="urn:microsoft.com/office/officeart/2005/8/layout/chevron2"/>
    <dgm:cxn modelId="{67E207B4-5F9C-43FB-B886-3BF33772C916}" type="presParOf" srcId="{0BC8F9F6-45BD-4B92-890A-8701A656CCF1}" destId="{9A1605EF-7E38-41FE-83F0-C49135417E33}" srcOrd="2" destOrd="0" presId="urn:microsoft.com/office/officeart/2005/8/layout/chevron2"/>
    <dgm:cxn modelId="{FA014528-BD02-4ACE-A2D4-9A2DFE3D33A5}" type="presParOf" srcId="{9A1605EF-7E38-41FE-83F0-C49135417E33}" destId="{694B0BBE-6BFA-4E96-BE7D-29526F6B6984}" srcOrd="0" destOrd="0" presId="urn:microsoft.com/office/officeart/2005/8/layout/chevron2"/>
    <dgm:cxn modelId="{3EF63E2B-5018-4249-8CFF-BDC1B49AB8C5}" type="presParOf" srcId="{9A1605EF-7E38-41FE-83F0-C49135417E33}" destId="{E1693E9D-A919-4E3A-852E-37A6E4E1FB83}" srcOrd="1" destOrd="0" presId="urn:microsoft.com/office/officeart/2005/8/layout/chevron2"/>
    <dgm:cxn modelId="{CA48A60B-2501-4890-B28E-16CC8D5120A8}" type="presParOf" srcId="{0BC8F9F6-45BD-4B92-890A-8701A656CCF1}" destId="{A7D28C34-3087-4D13-97E8-43B63EF60A14}" srcOrd="3" destOrd="0" presId="urn:microsoft.com/office/officeart/2005/8/layout/chevron2"/>
    <dgm:cxn modelId="{706CE554-2752-4A30-9972-ACD0BE9E93AF}" type="presParOf" srcId="{0BC8F9F6-45BD-4B92-890A-8701A656CCF1}" destId="{5D52510F-6BD7-45BA-8327-284D2AD68B73}" srcOrd="4" destOrd="0" presId="urn:microsoft.com/office/officeart/2005/8/layout/chevron2"/>
    <dgm:cxn modelId="{AD4B78A9-16D1-4EA7-BF53-714CED914F47}" type="presParOf" srcId="{5D52510F-6BD7-45BA-8327-284D2AD68B73}" destId="{8964D618-F7A5-4A0A-A716-9EED1F6A920F}" srcOrd="0" destOrd="0" presId="urn:microsoft.com/office/officeart/2005/8/layout/chevron2"/>
    <dgm:cxn modelId="{75D40160-B19F-4428-8D01-6EF2865AC43A}" type="presParOf" srcId="{5D52510F-6BD7-45BA-8327-284D2AD68B73}" destId="{6DF2E06A-F1DF-4137-AF80-61CD5FFFE2F9}" srcOrd="1" destOrd="0" presId="urn:microsoft.com/office/officeart/2005/8/layout/chevron2"/>
    <dgm:cxn modelId="{9F878E23-C2AB-4548-BEF2-CC9BF8851B13}" type="presParOf" srcId="{0BC8F9F6-45BD-4B92-890A-8701A656CCF1}" destId="{15B61758-613A-4A21-AD58-180D3DD91803}" srcOrd="5" destOrd="0" presId="urn:microsoft.com/office/officeart/2005/8/layout/chevron2"/>
    <dgm:cxn modelId="{5A28EFE7-EE68-470C-B34E-A70230B953B5}" type="presParOf" srcId="{0BC8F9F6-45BD-4B92-890A-8701A656CCF1}" destId="{5E526D09-8CF3-4990-A56D-2B227CBDFE15}" srcOrd="6" destOrd="0" presId="urn:microsoft.com/office/officeart/2005/8/layout/chevron2"/>
    <dgm:cxn modelId="{917CE50C-381A-40C5-8080-F8D4C083978A}" type="presParOf" srcId="{5E526D09-8CF3-4990-A56D-2B227CBDFE15}" destId="{8B2371AC-F6CD-4D47-9CD4-0E8A8A12B79E}" srcOrd="0" destOrd="0" presId="urn:microsoft.com/office/officeart/2005/8/layout/chevron2"/>
    <dgm:cxn modelId="{942EC023-8F04-47AC-9FD5-4FC56A7B086A}" type="presParOf" srcId="{5E526D09-8CF3-4990-A56D-2B227CBDFE15}" destId="{2CF0A476-C8F2-48C0-9F8B-B7858CAE6D5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D7C276-6AEB-4631-9E45-81A1B81DFE32}"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zh-CN" altLang="en-US"/>
        </a:p>
      </dgm:t>
    </dgm:pt>
    <dgm:pt modelId="{18954257-B475-4423-896F-20D3FEEFD77A}">
      <dgm:prSet phldrT="[文本]"/>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(1)</a:t>
          </a:r>
          <a:r>
            <a:rPr lang="zh-CN" altLang="zh-CN" b="1" dirty="0" smtClean="0">
              <a:solidFill>
                <a:schemeClr val="bg1">
                  <a:lumMod val="65000"/>
                </a:schemeClr>
              </a:solidFill>
              <a:effectLst>
                <a:outerShdw blurRad="38100" dist="38100" dir="2700000" algn="tl">
                  <a:srgbClr val="000000">
                    <a:alpha val="43137"/>
                  </a:srgbClr>
                </a:outerShdw>
              </a:effectLst>
            </a:rPr>
            <a:t>建立账户</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D1037865-6951-451A-A55D-01A721049961}" type="parTrans" cxnId="{4D21B514-8F22-4576-94E5-2B874B0B9BA7}">
      <dgm:prSet/>
      <dgm:spPr/>
      <dgm:t>
        <a:bodyPr/>
        <a:lstStyle/>
        <a:p>
          <a:endParaRPr lang="zh-CN" altLang="en-US"/>
        </a:p>
      </dgm:t>
    </dgm:pt>
    <dgm:pt modelId="{B8D9E29C-D0FB-4051-8A3D-02D68363C265}" type="sibTrans" cxnId="{4D21B514-8F22-4576-94E5-2B874B0B9BA7}">
      <dgm:prSet/>
      <dgm:spPr/>
      <dgm:t>
        <a:bodyPr/>
        <a:lstStyle/>
        <a:p>
          <a:endParaRPr lang="zh-CN" altLang="en-US"/>
        </a:p>
      </dgm:t>
    </dgm:pt>
    <dgm:pt modelId="{C1467898-B5B1-48BA-A4A3-06EC3984DB82}">
      <dgm:prSet phldrT="[文本]"/>
      <dgm:spPr/>
      <dgm:t>
        <a:bodyPr/>
        <a:lstStyle/>
        <a:p>
          <a:r>
            <a:rPr lang="en-US" altLang="en-US" b="1" dirty="0" smtClean="0">
              <a:solidFill>
                <a:schemeClr val="bg1">
                  <a:lumMod val="65000"/>
                </a:schemeClr>
              </a:solidFill>
              <a:effectLst>
                <a:outerShdw blurRad="38100" dist="38100" dir="2700000" algn="tl">
                  <a:srgbClr val="000000">
                    <a:alpha val="43137"/>
                  </a:srgbClr>
                </a:outerShdw>
              </a:effectLst>
            </a:rPr>
            <a:t>(4)</a:t>
          </a:r>
          <a:r>
            <a:rPr lang="zh-CN" altLang="en-US" b="1" dirty="0" smtClean="0">
              <a:solidFill>
                <a:schemeClr val="bg1">
                  <a:lumMod val="65000"/>
                </a:schemeClr>
              </a:solidFill>
              <a:effectLst>
                <a:outerShdw blurRad="38100" dist="38100" dir="2700000" algn="tl">
                  <a:srgbClr val="000000">
                    <a:alpha val="43137"/>
                  </a:srgbClr>
                </a:outerShdw>
              </a:effectLst>
            </a:rPr>
            <a:t>浏览商品提交订单</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8C16FA28-95FA-47D6-B0A9-E3D66F4E31AC}" type="parTrans" cxnId="{705701A0-1E31-43A2-9863-6460B667C6E3}">
      <dgm:prSet/>
      <dgm:spPr/>
      <dgm:t>
        <a:bodyPr/>
        <a:lstStyle/>
        <a:p>
          <a:endParaRPr lang="zh-CN" altLang="en-US"/>
        </a:p>
      </dgm:t>
    </dgm:pt>
    <dgm:pt modelId="{AE6CBDDE-9B33-4BB4-AAEE-291A3F4F155C}" type="sibTrans" cxnId="{705701A0-1E31-43A2-9863-6460B667C6E3}">
      <dgm:prSet/>
      <dgm:spPr/>
      <dgm:t>
        <a:bodyPr/>
        <a:lstStyle/>
        <a:p>
          <a:endParaRPr lang="zh-CN" altLang="en-US"/>
        </a:p>
      </dgm:t>
    </dgm:pt>
    <dgm:pt modelId="{61B05AAD-836C-40AF-8970-5A3C678AA56A}">
      <dgm:prSet phldrT="[文本]"/>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(5)</a:t>
          </a:r>
          <a:r>
            <a:rPr lang="zh-CN" altLang="zh-CN" b="1" dirty="0" smtClean="0">
              <a:solidFill>
                <a:schemeClr val="bg1">
                  <a:lumMod val="65000"/>
                </a:schemeClr>
              </a:solidFill>
              <a:effectLst>
                <a:outerShdw blurRad="38100" dist="38100" dir="2700000" algn="tl">
                  <a:srgbClr val="000000">
                    <a:alpha val="43137"/>
                  </a:srgbClr>
                </a:outerShdw>
              </a:effectLst>
            </a:rPr>
            <a:t>预授权请求</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AD000041-AE1D-4639-BF8D-60D25BDE4599}" type="parTrans" cxnId="{3F47E4C1-38F0-4CAD-BC0E-1C6004ACC598}">
      <dgm:prSet/>
      <dgm:spPr/>
      <dgm:t>
        <a:bodyPr/>
        <a:lstStyle/>
        <a:p>
          <a:endParaRPr lang="zh-CN" altLang="en-US"/>
        </a:p>
      </dgm:t>
    </dgm:pt>
    <dgm:pt modelId="{87B3AEE0-8FEC-4312-9894-96B31502114B}" type="sibTrans" cxnId="{3F47E4C1-38F0-4CAD-BC0E-1C6004ACC598}">
      <dgm:prSet/>
      <dgm:spPr/>
      <dgm:t>
        <a:bodyPr/>
        <a:lstStyle/>
        <a:p>
          <a:endParaRPr lang="zh-CN" altLang="en-US"/>
        </a:p>
      </dgm:t>
    </dgm:pt>
    <dgm:pt modelId="{548DF254-543B-4BF5-9957-87B46DA898BC}">
      <dgm:prSet phldrT="[文本]"/>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(6)</a:t>
          </a:r>
          <a:r>
            <a:rPr lang="zh-CN" altLang="zh-CN" b="1" dirty="0" smtClean="0">
              <a:solidFill>
                <a:schemeClr val="bg1">
                  <a:lumMod val="65000"/>
                </a:schemeClr>
              </a:solidFill>
              <a:effectLst>
                <a:outerShdw blurRad="38100" dist="38100" dir="2700000" algn="tl">
                  <a:srgbClr val="000000">
                    <a:alpha val="43137"/>
                  </a:srgbClr>
                </a:outerShdw>
              </a:effectLst>
            </a:rPr>
            <a:t>预授权请求</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7420F92A-F161-4E1B-B62A-26B294EF2FEE}" type="parTrans" cxnId="{9EBC20C8-AC1B-4BCB-B8DB-21A56F6B3FA0}">
      <dgm:prSet/>
      <dgm:spPr/>
      <dgm:t>
        <a:bodyPr/>
        <a:lstStyle/>
        <a:p>
          <a:endParaRPr lang="zh-CN" altLang="en-US"/>
        </a:p>
      </dgm:t>
    </dgm:pt>
    <dgm:pt modelId="{D76A1DA0-1403-4EFD-A5E4-7804A7E64ED1}" type="sibTrans" cxnId="{9EBC20C8-AC1B-4BCB-B8DB-21A56F6B3FA0}">
      <dgm:prSet/>
      <dgm:spPr/>
      <dgm:t>
        <a:bodyPr/>
        <a:lstStyle/>
        <a:p>
          <a:endParaRPr lang="zh-CN" altLang="en-US"/>
        </a:p>
      </dgm:t>
    </dgm:pt>
    <dgm:pt modelId="{BBBF1201-E2AD-4B3D-8737-743D3D040F09}">
      <dgm:prSet phldrT="[文本]"/>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(7)</a:t>
          </a:r>
          <a:r>
            <a:rPr lang="zh-CN" altLang="zh-CN" b="1" dirty="0" smtClean="0">
              <a:solidFill>
                <a:schemeClr val="bg1">
                  <a:lumMod val="65000"/>
                </a:schemeClr>
              </a:solidFill>
              <a:effectLst>
                <a:outerShdw blurRad="38100" dist="38100" dir="2700000" algn="tl">
                  <a:srgbClr val="000000">
                    <a:alpha val="43137"/>
                  </a:srgbClr>
                </a:outerShdw>
              </a:effectLst>
            </a:rPr>
            <a:t>预授权凭证</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CD99303C-B117-4DF9-86A0-8BE52F44E164}" type="parTrans" cxnId="{4623D6CA-F039-4F04-B31A-4CF096DEEEAC}">
      <dgm:prSet/>
      <dgm:spPr/>
      <dgm:t>
        <a:bodyPr/>
        <a:lstStyle/>
        <a:p>
          <a:endParaRPr lang="zh-CN" altLang="en-US"/>
        </a:p>
      </dgm:t>
    </dgm:pt>
    <dgm:pt modelId="{F86A1B6B-E97D-4A1C-937C-E24A8071C088}" type="sibTrans" cxnId="{4623D6CA-F039-4F04-B31A-4CF096DEEEAC}">
      <dgm:prSet/>
      <dgm:spPr/>
      <dgm:t>
        <a:bodyPr/>
        <a:lstStyle/>
        <a:p>
          <a:endParaRPr lang="zh-CN" altLang="en-US"/>
        </a:p>
      </dgm:t>
    </dgm:pt>
    <dgm:pt modelId="{8B7B3BBA-9AB6-439B-954F-7850E66F9F74}">
      <dgm:prSet phldrT="[文本]"/>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(8)</a:t>
          </a:r>
          <a:r>
            <a:rPr lang="zh-CN" altLang="zh-CN" b="1" dirty="0" smtClean="0">
              <a:solidFill>
                <a:schemeClr val="bg1">
                  <a:lumMod val="65000"/>
                </a:schemeClr>
              </a:solidFill>
              <a:effectLst>
                <a:outerShdw blurRad="38100" dist="38100" dir="2700000" algn="tl">
                  <a:srgbClr val="000000">
                    <a:alpha val="43137"/>
                  </a:srgbClr>
                </a:outerShdw>
              </a:effectLst>
            </a:rPr>
            <a:t>提供商品或服务</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E9A43C81-4FE0-4F6A-AB75-6801EF622621}" type="parTrans" cxnId="{D0171413-10BF-4876-8E0E-355642787AF3}">
      <dgm:prSet/>
      <dgm:spPr/>
      <dgm:t>
        <a:bodyPr/>
        <a:lstStyle/>
        <a:p>
          <a:endParaRPr lang="zh-CN" altLang="en-US"/>
        </a:p>
      </dgm:t>
    </dgm:pt>
    <dgm:pt modelId="{6E7E8462-D1C1-481C-BC16-686EC99D55EC}" type="sibTrans" cxnId="{D0171413-10BF-4876-8E0E-355642787AF3}">
      <dgm:prSet/>
      <dgm:spPr/>
      <dgm:t>
        <a:bodyPr/>
        <a:lstStyle/>
        <a:p>
          <a:endParaRPr lang="zh-CN" altLang="en-US"/>
        </a:p>
      </dgm:t>
    </dgm:pt>
    <dgm:pt modelId="{30ABBEBF-CAA9-47B0-9E8A-7C2B509DDD97}">
      <dgm:prSet phldrT="[文本]"/>
      <dgm:spPr/>
      <dgm:t>
        <a:bodyPr/>
        <a:lstStyle/>
        <a:p>
          <a:r>
            <a:rPr lang="en-US" altLang="en-US" b="1" dirty="0" smtClean="0">
              <a:solidFill>
                <a:schemeClr val="bg1">
                  <a:lumMod val="65000"/>
                </a:schemeClr>
              </a:solidFill>
              <a:effectLst>
                <a:outerShdw blurRad="38100" dist="38100" dir="2700000" algn="tl">
                  <a:srgbClr val="000000">
                    <a:alpha val="43137"/>
                  </a:srgbClr>
                </a:outerShdw>
              </a:effectLst>
            </a:rPr>
            <a:t>(9)</a:t>
          </a:r>
          <a:r>
            <a:rPr lang="zh-CN" altLang="en-US" b="1" dirty="0" smtClean="0">
              <a:solidFill>
                <a:schemeClr val="bg1">
                  <a:lumMod val="65000"/>
                </a:schemeClr>
              </a:solidFill>
              <a:effectLst>
                <a:outerShdw blurRad="38100" dist="38100" dir="2700000" algn="tl">
                  <a:srgbClr val="000000">
                    <a:alpha val="43137"/>
                  </a:srgbClr>
                </a:outerShdw>
              </a:effectLst>
            </a:rPr>
            <a:t>支付请求</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E96A1EBC-4C77-4D5F-B679-EA10D4C0F47A}" type="parTrans" cxnId="{9403DE44-E7DF-420F-9170-70AC2ABA1C15}">
      <dgm:prSet/>
      <dgm:spPr/>
      <dgm:t>
        <a:bodyPr/>
        <a:lstStyle/>
        <a:p>
          <a:endParaRPr lang="zh-CN" altLang="en-US"/>
        </a:p>
      </dgm:t>
    </dgm:pt>
    <dgm:pt modelId="{8BED4A2C-015D-48C1-9282-E4847DCFFAA7}" type="sibTrans" cxnId="{9403DE44-E7DF-420F-9170-70AC2ABA1C15}">
      <dgm:prSet/>
      <dgm:spPr/>
      <dgm:t>
        <a:bodyPr/>
        <a:lstStyle/>
        <a:p>
          <a:endParaRPr lang="zh-CN" altLang="en-US"/>
        </a:p>
      </dgm:t>
    </dgm:pt>
    <dgm:pt modelId="{5030A341-0200-4947-9FFE-AC883ACB9D58}">
      <dgm:prSet phldrT="[文本]"/>
      <dgm:spPr/>
      <dgm:t>
        <a:bodyPr/>
        <a:lstStyle/>
        <a:p>
          <a:r>
            <a:rPr lang="en-US" altLang="en-US" b="1" dirty="0" smtClean="0">
              <a:solidFill>
                <a:schemeClr val="bg1">
                  <a:lumMod val="65000"/>
                </a:schemeClr>
              </a:solidFill>
              <a:effectLst>
                <a:outerShdw blurRad="38100" dist="38100" dir="2700000" algn="tl">
                  <a:srgbClr val="000000">
                    <a:alpha val="43137"/>
                  </a:srgbClr>
                </a:outerShdw>
              </a:effectLst>
            </a:rPr>
            <a:t>(10)</a:t>
          </a:r>
          <a:r>
            <a:rPr lang="zh-CN" altLang="en-US" b="1" dirty="0" smtClean="0">
              <a:solidFill>
                <a:schemeClr val="bg1">
                  <a:lumMod val="65000"/>
                </a:schemeClr>
              </a:solidFill>
              <a:effectLst>
                <a:outerShdw blurRad="38100" dist="38100" dir="2700000" algn="tl">
                  <a:srgbClr val="000000">
                    <a:alpha val="43137"/>
                  </a:srgbClr>
                </a:outerShdw>
              </a:effectLst>
            </a:rPr>
            <a:t>转发支付请求</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ACB08CAD-D82A-4195-9535-19F8B89BC687}" type="parTrans" cxnId="{671C2E45-C681-46AB-B1E2-142EEFB46466}">
      <dgm:prSet/>
      <dgm:spPr/>
      <dgm:t>
        <a:bodyPr/>
        <a:lstStyle/>
        <a:p>
          <a:endParaRPr lang="zh-CN" altLang="en-US"/>
        </a:p>
      </dgm:t>
    </dgm:pt>
    <dgm:pt modelId="{2B984D8A-BBFD-465D-9228-2EF2D4947FEF}" type="sibTrans" cxnId="{671C2E45-C681-46AB-B1E2-142EEFB46466}">
      <dgm:prSet/>
      <dgm:spPr/>
      <dgm:t>
        <a:bodyPr/>
        <a:lstStyle/>
        <a:p>
          <a:endParaRPr lang="zh-CN" altLang="en-US"/>
        </a:p>
      </dgm:t>
    </dgm:pt>
    <dgm:pt modelId="{2F263FD8-5357-44C5-89B9-14D234E9986C}">
      <dgm:prSet phldrT="[文本]"/>
      <dgm:spPr/>
      <dgm:t>
        <a:bodyPr/>
        <a:lstStyle/>
        <a:p>
          <a:r>
            <a:rPr lang="en-US" altLang="en-US" b="1" dirty="0" smtClean="0">
              <a:solidFill>
                <a:schemeClr val="bg1">
                  <a:lumMod val="65000"/>
                </a:schemeClr>
              </a:solidFill>
              <a:effectLst>
                <a:outerShdw blurRad="38100" dist="38100" dir="2700000" algn="tl">
                  <a:srgbClr val="000000">
                    <a:alpha val="43137"/>
                  </a:srgbClr>
                </a:outerShdw>
              </a:effectLst>
            </a:rPr>
            <a:t>(11)</a:t>
          </a:r>
          <a:r>
            <a:rPr lang="zh-CN" altLang="en-US" b="1" dirty="0" smtClean="0">
              <a:solidFill>
                <a:schemeClr val="bg1">
                  <a:lumMod val="65000"/>
                </a:schemeClr>
              </a:solidFill>
              <a:effectLst>
                <a:outerShdw blurRad="38100" dist="38100" dir="2700000" algn="tl">
                  <a:srgbClr val="000000">
                    <a:alpha val="43137"/>
                  </a:srgbClr>
                </a:outerShdw>
              </a:effectLst>
            </a:rPr>
            <a:t>支付凭证</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9C319734-C195-463F-80AF-D40E9157DDCC}" type="parTrans" cxnId="{0B5C643E-595A-46DA-9440-68018DC8CE85}">
      <dgm:prSet/>
      <dgm:spPr/>
      <dgm:t>
        <a:bodyPr/>
        <a:lstStyle/>
        <a:p>
          <a:endParaRPr lang="zh-CN" altLang="en-US"/>
        </a:p>
      </dgm:t>
    </dgm:pt>
    <dgm:pt modelId="{85AEB648-E2AB-429E-86D1-5B499A379200}" type="sibTrans" cxnId="{0B5C643E-595A-46DA-9440-68018DC8CE85}">
      <dgm:prSet/>
      <dgm:spPr/>
      <dgm:t>
        <a:bodyPr/>
        <a:lstStyle/>
        <a:p>
          <a:endParaRPr lang="zh-CN" altLang="en-US"/>
        </a:p>
      </dgm:t>
    </dgm:pt>
    <dgm:pt modelId="{E3B47E99-76F5-4D02-AA2E-835D49A9E186}">
      <dgm:prSet/>
      <dgm:spPr/>
      <dgm:t>
        <a:bodyPr/>
        <a:lstStyle/>
        <a:p>
          <a:r>
            <a:rPr lang="en-US" altLang="zh-CN" b="1" dirty="0" smtClean="0">
              <a:solidFill>
                <a:schemeClr val="bg1">
                  <a:lumMod val="65000"/>
                </a:schemeClr>
              </a:solidFill>
              <a:effectLst>
                <a:outerShdw blurRad="38100" dist="38100" dir="2700000" algn="tl">
                  <a:srgbClr val="000000">
                    <a:alpha val="43137"/>
                  </a:srgbClr>
                </a:outerShdw>
              </a:effectLst>
            </a:rPr>
            <a:t>(2)</a:t>
          </a:r>
          <a:r>
            <a:rPr lang="zh-CN" altLang="zh-CN" b="1" dirty="0" smtClean="0">
              <a:solidFill>
                <a:schemeClr val="bg1">
                  <a:lumMod val="65000"/>
                </a:schemeClr>
              </a:solidFill>
              <a:effectLst>
                <a:outerShdw blurRad="38100" dist="38100" dir="2700000" algn="tl">
                  <a:srgbClr val="000000">
                    <a:alpha val="43137"/>
                  </a:srgbClr>
                </a:outerShdw>
              </a:effectLst>
            </a:rPr>
            <a:t>注册会员</a:t>
          </a:r>
          <a:endParaRPr lang="zh-CN" altLang="en-US" b="1" dirty="0" smtClean="0">
            <a:solidFill>
              <a:schemeClr val="bg1">
                <a:lumMod val="65000"/>
              </a:schemeClr>
            </a:solidFill>
            <a:effectLst>
              <a:outerShdw blurRad="38100" dist="38100" dir="2700000" algn="tl">
                <a:srgbClr val="000000">
                  <a:alpha val="43137"/>
                </a:srgbClr>
              </a:outerShdw>
            </a:effectLst>
          </a:endParaRPr>
        </a:p>
      </dgm:t>
    </dgm:pt>
    <dgm:pt modelId="{91086750-1281-4207-B202-972319801398}" type="parTrans" cxnId="{E83A6542-0537-4C75-A5D3-2FD9C11B1459}">
      <dgm:prSet/>
      <dgm:spPr/>
      <dgm:t>
        <a:bodyPr/>
        <a:lstStyle/>
        <a:p>
          <a:endParaRPr lang="zh-CN" altLang="en-US"/>
        </a:p>
      </dgm:t>
    </dgm:pt>
    <dgm:pt modelId="{BA4CE5D2-87D3-4BFE-AA1E-4D652CAA373C}" type="sibTrans" cxnId="{E83A6542-0537-4C75-A5D3-2FD9C11B1459}">
      <dgm:prSet/>
      <dgm:spPr/>
      <dgm:t>
        <a:bodyPr/>
        <a:lstStyle/>
        <a:p>
          <a:endParaRPr lang="zh-CN" altLang="en-US"/>
        </a:p>
      </dgm:t>
    </dgm:pt>
    <dgm:pt modelId="{FF7937F0-4B63-45D5-B21D-38C7EA926C7D}">
      <dgm:prSet phldrT="[文本]"/>
      <dgm:spPr/>
      <dgm:t>
        <a:bodyPr/>
        <a:lstStyle/>
        <a:p>
          <a:r>
            <a:rPr lang="en-US" altLang="en-US" b="1" dirty="0" smtClean="0">
              <a:solidFill>
                <a:schemeClr val="bg1">
                  <a:lumMod val="65000"/>
                </a:schemeClr>
              </a:solidFill>
              <a:effectLst>
                <a:outerShdw blurRad="38100" dist="38100" dir="2700000" algn="tl">
                  <a:srgbClr val="000000">
                    <a:alpha val="43137"/>
                  </a:srgbClr>
                </a:outerShdw>
              </a:effectLst>
            </a:rPr>
            <a:t>(3)</a:t>
          </a:r>
          <a:r>
            <a:rPr lang="zh-CN" altLang="en-US" b="1" dirty="0" smtClean="0">
              <a:solidFill>
                <a:schemeClr val="bg1">
                  <a:lumMod val="65000"/>
                </a:schemeClr>
              </a:solidFill>
              <a:effectLst>
                <a:outerShdw blurRad="38100" dist="38100" dir="2700000" algn="tl">
                  <a:srgbClr val="000000">
                    <a:alpha val="43137"/>
                  </a:srgbClr>
                </a:outerShdw>
              </a:effectLst>
            </a:rPr>
            <a:t>账户绑定</a:t>
          </a:r>
          <a:endParaRPr lang="zh-CN" altLang="en-US" b="1" dirty="0">
            <a:solidFill>
              <a:schemeClr val="bg1">
                <a:lumMod val="65000"/>
              </a:schemeClr>
            </a:solidFill>
            <a:effectLst>
              <a:outerShdw blurRad="38100" dist="38100" dir="2700000" algn="tl">
                <a:srgbClr val="000000">
                  <a:alpha val="43137"/>
                </a:srgbClr>
              </a:outerShdw>
            </a:effectLst>
          </a:endParaRPr>
        </a:p>
      </dgm:t>
    </dgm:pt>
    <dgm:pt modelId="{E1853D6F-46A1-4249-B606-FB7F183A08EE}" type="parTrans" cxnId="{F148F50B-F760-4ACE-B95D-D7888354B215}">
      <dgm:prSet/>
      <dgm:spPr/>
      <dgm:t>
        <a:bodyPr/>
        <a:lstStyle/>
        <a:p>
          <a:endParaRPr lang="zh-CN" altLang="en-US"/>
        </a:p>
      </dgm:t>
    </dgm:pt>
    <dgm:pt modelId="{AD10AF85-DBA1-4255-81F7-634831BE5483}" type="sibTrans" cxnId="{F148F50B-F760-4ACE-B95D-D7888354B215}">
      <dgm:prSet/>
      <dgm:spPr/>
      <dgm:t>
        <a:bodyPr/>
        <a:lstStyle/>
        <a:p>
          <a:endParaRPr lang="zh-CN" altLang="en-US"/>
        </a:p>
      </dgm:t>
    </dgm:pt>
    <dgm:pt modelId="{97648234-DFB5-4F5F-AF28-342E26B1253F}" type="pres">
      <dgm:prSet presAssocID="{18D7C276-6AEB-4631-9E45-81A1B81DFE32}" presName="Name0" presStyleCnt="0">
        <dgm:presLayoutVars>
          <dgm:chMax/>
          <dgm:chPref/>
          <dgm:dir/>
        </dgm:presLayoutVars>
      </dgm:prSet>
      <dgm:spPr/>
      <dgm:t>
        <a:bodyPr/>
        <a:lstStyle/>
        <a:p>
          <a:endParaRPr lang="zh-CN" altLang="en-US"/>
        </a:p>
      </dgm:t>
    </dgm:pt>
    <dgm:pt modelId="{CAE2272B-7237-48EA-9AFB-39D2CDB6AF5D}" type="pres">
      <dgm:prSet presAssocID="{18954257-B475-4423-896F-20D3FEEFD77A}" presName="parenttextcomposite" presStyleCnt="0"/>
      <dgm:spPr/>
    </dgm:pt>
    <dgm:pt modelId="{AD654381-8E93-4936-835C-376BE0CCC815}" type="pres">
      <dgm:prSet presAssocID="{18954257-B475-4423-896F-20D3FEEFD77A}" presName="parenttext" presStyleLbl="revTx" presStyleIdx="0" presStyleCnt="11">
        <dgm:presLayoutVars>
          <dgm:chMax/>
          <dgm:chPref val="2"/>
          <dgm:bulletEnabled val="1"/>
        </dgm:presLayoutVars>
      </dgm:prSet>
      <dgm:spPr/>
      <dgm:t>
        <a:bodyPr/>
        <a:lstStyle/>
        <a:p>
          <a:endParaRPr lang="zh-CN" altLang="en-US"/>
        </a:p>
      </dgm:t>
    </dgm:pt>
    <dgm:pt modelId="{AF5B5DA9-23CE-43B3-A101-E8EA5158D272}" type="pres">
      <dgm:prSet presAssocID="{18954257-B475-4423-896F-20D3FEEFD77A}" presName="parallelogramComposite" presStyleCnt="0"/>
      <dgm:spPr/>
    </dgm:pt>
    <dgm:pt modelId="{AF90A4B6-AD85-4BF8-AED0-87507EC0FA45}" type="pres">
      <dgm:prSet presAssocID="{18954257-B475-4423-896F-20D3FEEFD77A}" presName="parallelogram1" presStyleLbl="alignNode1" presStyleIdx="0" presStyleCnt="77"/>
      <dgm:spPr>
        <a:solidFill>
          <a:srgbClr val="FFFF00"/>
        </a:solidFill>
        <a:ln>
          <a:solidFill>
            <a:srgbClr val="FFFF00"/>
          </a:solidFill>
        </a:ln>
      </dgm:spPr>
    </dgm:pt>
    <dgm:pt modelId="{00E4BF15-A20A-4552-B38D-11071AADDEE1}" type="pres">
      <dgm:prSet presAssocID="{18954257-B475-4423-896F-20D3FEEFD77A}" presName="parallelogram2" presStyleLbl="alignNode1" presStyleIdx="1" presStyleCnt="77"/>
      <dgm:spPr>
        <a:solidFill>
          <a:srgbClr val="FFFF00"/>
        </a:solidFill>
        <a:ln>
          <a:solidFill>
            <a:srgbClr val="FFFF00"/>
          </a:solidFill>
        </a:ln>
      </dgm:spPr>
    </dgm:pt>
    <dgm:pt modelId="{BFEC03BB-3563-4863-9E76-49EAF5B49C0C}" type="pres">
      <dgm:prSet presAssocID="{18954257-B475-4423-896F-20D3FEEFD77A}" presName="parallelogram3" presStyleLbl="alignNode1" presStyleIdx="2" presStyleCnt="77"/>
      <dgm:spPr>
        <a:solidFill>
          <a:srgbClr val="FFFF00"/>
        </a:solidFill>
        <a:ln>
          <a:solidFill>
            <a:srgbClr val="FFFF00"/>
          </a:solidFill>
        </a:ln>
      </dgm:spPr>
    </dgm:pt>
    <dgm:pt modelId="{54401A86-6A95-43EB-90E3-98C8B37DEA06}" type="pres">
      <dgm:prSet presAssocID="{18954257-B475-4423-896F-20D3FEEFD77A}" presName="parallelogram4" presStyleLbl="alignNode1" presStyleIdx="3" presStyleCnt="77"/>
      <dgm:spPr>
        <a:solidFill>
          <a:srgbClr val="FFFF00"/>
        </a:solidFill>
        <a:ln>
          <a:solidFill>
            <a:srgbClr val="FFFF00"/>
          </a:solidFill>
        </a:ln>
      </dgm:spPr>
    </dgm:pt>
    <dgm:pt modelId="{1E5B7344-C6CF-4DE1-AC24-F9D6B8A2BA0F}" type="pres">
      <dgm:prSet presAssocID="{18954257-B475-4423-896F-20D3FEEFD77A}" presName="parallelogram5" presStyleLbl="alignNode1" presStyleIdx="4" presStyleCnt="77"/>
      <dgm:spPr>
        <a:solidFill>
          <a:srgbClr val="FFFF00"/>
        </a:solidFill>
        <a:ln>
          <a:solidFill>
            <a:srgbClr val="FFFF00"/>
          </a:solidFill>
        </a:ln>
      </dgm:spPr>
    </dgm:pt>
    <dgm:pt modelId="{E2D373B1-4036-42E9-8275-403FC51B688B}" type="pres">
      <dgm:prSet presAssocID="{18954257-B475-4423-896F-20D3FEEFD77A}" presName="parallelogram6" presStyleLbl="alignNode1" presStyleIdx="5" presStyleCnt="77"/>
      <dgm:spPr>
        <a:solidFill>
          <a:srgbClr val="FFFF00"/>
        </a:solidFill>
        <a:ln>
          <a:solidFill>
            <a:srgbClr val="FFFF00"/>
          </a:solidFill>
        </a:ln>
      </dgm:spPr>
    </dgm:pt>
    <dgm:pt modelId="{82BFCAA2-49B9-4CE5-A8E4-3DA27CF724FF}" type="pres">
      <dgm:prSet presAssocID="{18954257-B475-4423-896F-20D3FEEFD77A}" presName="parallelogram7" presStyleLbl="alignNode1" presStyleIdx="6" presStyleCnt="77"/>
      <dgm:spPr>
        <a:solidFill>
          <a:srgbClr val="FFFF00"/>
        </a:solidFill>
        <a:ln>
          <a:solidFill>
            <a:srgbClr val="FFFF00"/>
          </a:solidFill>
        </a:ln>
      </dgm:spPr>
    </dgm:pt>
    <dgm:pt modelId="{838732C3-446C-4172-BAC1-BDBBE35B7222}" type="pres">
      <dgm:prSet presAssocID="{B8D9E29C-D0FB-4051-8A3D-02D68363C265}" presName="sibTrans" presStyleCnt="0"/>
      <dgm:spPr/>
    </dgm:pt>
    <dgm:pt modelId="{F3AEB7F6-3F12-4139-AD2E-D242E27CB9FF}" type="pres">
      <dgm:prSet presAssocID="{E3B47E99-76F5-4D02-AA2E-835D49A9E186}" presName="parenttextcomposite" presStyleCnt="0"/>
      <dgm:spPr/>
    </dgm:pt>
    <dgm:pt modelId="{78568CEE-D3E3-4456-96C6-D0E12CB160AE}" type="pres">
      <dgm:prSet presAssocID="{E3B47E99-76F5-4D02-AA2E-835D49A9E186}" presName="parenttext" presStyleLbl="revTx" presStyleIdx="1" presStyleCnt="11">
        <dgm:presLayoutVars>
          <dgm:chMax/>
          <dgm:chPref val="2"/>
          <dgm:bulletEnabled val="1"/>
        </dgm:presLayoutVars>
      </dgm:prSet>
      <dgm:spPr/>
      <dgm:t>
        <a:bodyPr/>
        <a:lstStyle/>
        <a:p>
          <a:endParaRPr lang="zh-CN" altLang="en-US"/>
        </a:p>
      </dgm:t>
    </dgm:pt>
    <dgm:pt modelId="{4BF95D26-C1C1-415A-B654-53F79B61C2D3}" type="pres">
      <dgm:prSet presAssocID="{E3B47E99-76F5-4D02-AA2E-835D49A9E186}" presName="parallelogramComposite" presStyleCnt="0"/>
      <dgm:spPr/>
    </dgm:pt>
    <dgm:pt modelId="{03861384-494D-4E9D-861D-88A828BB2066}" type="pres">
      <dgm:prSet presAssocID="{E3B47E99-76F5-4D02-AA2E-835D49A9E186}" presName="parallelogram1" presStyleLbl="alignNode1" presStyleIdx="7" presStyleCnt="77"/>
      <dgm:spPr>
        <a:solidFill>
          <a:srgbClr val="FFFF00"/>
        </a:solidFill>
        <a:ln>
          <a:solidFill>
            <a:srgbClr val="FFFF00"/>
          </a:solidFill>
        </a:ln>
      </dgm:spPr>
    </dgm:pt>
    <dgm:pt modelId="{3DAD0A61-5A49-4D17-BE04-B1E6C0C83F88}" type="pres">
      <dgm:prSet presAssocID="{E3B47E99-76F5-4D02-AA2E-835D49A9E186}" presName="parallelogram2" presStyleLbl="alignNode1" presStyleIdx="8" presStyleCnt="77"/>
      <dgm:spPr>
        <a:solidFill>
          <a:srgbClr val="FFFF00"/>
        </a:solidFill>
        <a:ln>
          <a:solidFill>
            <a:srgbClr val="FFFF00"/>
          </a:solidFill>
        </a:ln>
      </dgm:spPr>
    </dgm:pt>
    <dgm:pt modelId="{29BE8637-CBFF-4CE0-A653-16955D002845}" type="pres">
      <dgm:prSet presAssocID="{E3B47E99-76F5-4D02-AA2E-835D49A9E186}" presName="parallelogram3" presStyleLbl="alignNode1" presStyleIdx="9" presStyleCnt="77"/>
      <dgm:spPr>
        <a:solidFill>
          <a:srgbClr val="FFFF00"/>
        </a:solidFill>
        <a:ln>
          <a:solidFill>
            <a:srgbClr val="FFFF00"/>
          </a:solidFill>
        </a:ln>
      </dgm:spPr>
    </dgm:pt>
    <dgm:pt modelId="{4FDFCB48-B83F-43B1-B985-0978E0C96CD2}" type="pres">
      <dgm:prSet presAssocID="{E3B47E99-76F5-4D02-AA2E-835D49A9E186}" presName="parallelogram4" presStyleLbl="alignNode1" presStyleIdx="10" presStyleCnt="77"/>
      <dgm:spPr>
        <a:solidFill>
          <a:srgbClr val="FFFF00"/>
        </a:solidFill>
        <a:ln>
          <a:solidFill>
            <a:srgbClr val="FFFF00"/>
          </a:solidFill>
        </a:ln>
      </dgm:spPr>
    </dgm:pt>
    <dgm:pt modelId="{A95263B6-47DE-4169-8A45-A051CD0DBC7E}" type="pres">
      <dgm:prSet presAssocID="{E3B47E99-76F5-4D02-AA2E-835D49A9E186}" presName="parallelogram5" presStyleLbl="alignNode1" presStyleIdx="11" presStyleCnt="77"/>
      <dgm:spPr>
        <a:solidFill>
          <a:srgbClr val="FFFF00"/>
        </a:solidFill>
        <a:ln>
          <a:solidFill>
            <a:srgbClr val="FFFF00"/>
          </a:solidFill>
        </a:ln>
      </dgm:spPr>
    </dgm:pt>
    <dgm:pt modelId="{07A05F6C-85FA-487B-9F98-B0E5938A7433}" type="pres">
      <dgm:prSet presAssocID="{E3B47E99-76F5-4D02-AA2E-835D49A9E186}" presName="parallelogram6" presStyleLbl="alignNode1" presStyleIdx="12" presStyleCnt="77"/>
      <dgm:spPr>
        <a:solidFill>
          <a:srgbClr val="FFFF00"/>
        </a:solidFill>
        <a:ln>
          <a:solidFill>
            <a:srgbClr val="FFFF00"/>
          </a:solidFill>
        </a:ln>
      </dgm:spPr>
    </dgm:pt>
    <dgm:pt modelId="{6B92AFAA-4DBA-462F-839A-0B934A0C07B1}" type="pres">
      <dgm:prSet presAssocID="{E3B47E99-76F5-4D02-AA2E-835D49A9E186}" presName="parallelogram7" presStyleLbl="alignNode1" presStyleIdx="13" presStyleCnt="77"/>
      <dgm:spPr>
        <a:solidFill>
          <a:srgbClr val="FFFF00"/>
        </a:solidFill>
        <a:ln>
          <a:solidFill>
            <a:srgbClr val="FFFF00"/>
          </a:solidFill>
        </a:ln>
      </dgm:spPr>
    </dgm:pt>
    <dgm:pt modelId="{F9212F4C-409D-47DF-9D9E-A5E51A2DE98F}" type="pres">
      <dgm:prSet presAssocID="{BA4CE5D2-87D3-4BFE-AA1E-4D652CAA373C}" presName="sibTrans" presStyleCnt="0"/>
      <dgm:spPr/>
    </dgm:pt>
    <dgm:pt modelId="{A05FFFDD-D2CE-44F9-963B-C7142396C7FB}" type="pres">
      <dgm:prSet presAssocID="{FF7937F0-4B63-45D5-B21D-38C7EA926C7D}" presName="parenttextcomposite" presStyleCnt="0"/>
      <dgm:spPr/>
    </dgm:pt>
    <dgm:pt modelId="{E1023BB5-DB4B-40EA-B323-C9B0A5776E17}" type="pres">
      <dgm:prSet presAssocID="{FF7937F0-4B63-45D5-B21D-38C7EA926C7D}" presName="parenttext" presStyleLbl="revTx" presStyleIdx="2" presStyleCnt="11">
        <dgm:presLayoutVars>
          <dgm:chMax/>
          <dgm:chPref val="2"/>
          <dgm:bulletEnabled val="1"/>
        </dgm:presLayoutVars>
      </dgm:prSet>
      <dgm:spPr/>
      <dgm:t>
        <a:bodyPr/>
        <a:lstStyle/>
        <a:p>
          <a:endParaRPr lang="zh-CN" altLang="en-US"/>
        </a:p>
      </dgm:t>
    </dgm:pt>
    <dgm:pt modelId="{CFC97960-A030-49B6-BF6C-FFECF2DF8063}" type="pres">
      <dgm:prSet presAssocID="{FF7937F0-4B63-45D5-B21D-38C7EA926C7D}" presName="parallelogramComposite" presStyleCnt="0"/>
      <dgm:spPr/>
    </dgm:pt>
    <dgm:pt modelId="{0BC553B6-CC2A-42CB-9F48-1ED72D0BD1EB}" type="pres">
      <dgm:prSet presAssocID="{FF7937F0-4B63-45D5-B21D-38C7EA926C7D}" presName="parallelogram1" presStyleLbl="alignNode1" presStyleIdx="14" presStyleCnt="77"/>
      <dgm:spPr>
        <a:solidFill>
          <a:srgbClr val="FFFF00"/>
        </a:solidFill>
        <a:ln>
          <a:solidFill>
            <a:srgbClr val="FFFF00"/>
          </a:solidFill>
        </a:ln>
      </dgm:spPr>
    </dgm:pt>
    <dgm:pt modelId="{CF81ED11-82DE-46F1-8C57-F0A846D8ABEA}" type="pres">
      <dgm:prSet presAssocID="{FF7937F0-4B63-45D5-B21D-38C7EA926C7D}" presName="parallelogram2" presStyleLbl="alignNode1" presStyleIdx="15" presStyleCnt="77"/>
      <dgm:spPr>
        <a:solidFill>
          <a:srgbClr val="FFFF00"/>
        </a:solidFill>
        <a:ln>
          <a:solidFill>
            <a:srgbClr val="FFFF00"/>
          </a:solidFill>
        </a:ln>
      </dgm:spPr>
    </dgm:pt>
    <dgm:pt modelId="{066C52D0-BEBA-4AB7-98B9-757DE61B602B}" type="pres">
      <dgm:prSet presAssocID="{FF7937F0-4B63-45D5-B21D-38C7EA926C7D}" presName="parallelogram3" presStyleLbl="alignNode1" presStyleIdx="16" presStyleCnt="77"/>
      <dgm:spPr>
        <a:solidFill>
          <a:srgbClr val="FFFF00"/>
        </a:solidFill>
        <a:ln>
          <a:solidFill>
            <a:srgbClr val="FFFF00"/>
          </a:solidFill>
        </a:ln>
      </dgm:spPr>
    </dgm:pt>
    <dgm:pt modelId="{BD72C344-6D08-4FF6-9001-A0FD5298E41B}" type="pres">
      <dgm:prSet presAssocID="{FF7937F0-4B63-45D5-B21D-38C7EA926C7D}" presName="parallelogram4" presStyleLbl="alignNode1" presStyleIdx="17" presStyleCnt="77"/>
      <dgm:spPr>
        <a:solidFill>
          <a:srgbClr val="FFFF00"/>
        </a:solidFill>
        <a:ln>
          <a:solidFill>
            <a:srgbClr val="FFFF00"/>
          </a:solidFill>
        </a:ln>
      </dgm:spPr>
    </dgm:pt>
    <dgm:pt modelId="{B0B57DD0-2E15-4C4A-8D0E-281D6531AB6E}" type="pres">
      <dgm:prSet presAssocID="{FF7937F0-4B63-45D5-B21D-38C7EA926C7D}" presName="parallelogram5" presStyleLbl="alignNode1" presStyleIdx="18" presStyleCnt="77"/>
      <dgm:spPr>
        <a:solidFill>
          <a:srgbClr val="FFFF00"/>
        </a:solidFill>
        <a:ln>
          <a:solidFill>
            <a:srgbClr val="FFFF00"/>
          </a:solidFill>
        </a:ln>
      </dgm:spPr>
    </dgm:pt>
    <dgm:pt modelId="{62DFD4C5-8409-43D6-B638-83272FCDE5BE}" type="pres">
      <dgm:prSet presAssocID="{FF7937F0-4B63-45D5-B21D-38C7EA926C7D}" presName="parallelogram6" presStyleLbl="alignNode1" presStyleIdx="19" presStyleCnt="77"/>
      <dgm:spPr>
        <a:solidFill>
          <a:srgbClr val="FFFF00"/>
        </a:solidFill>
        <a:ln>
          <a:solidFill>
            <a:srgbClr val="FFFF00"/>
          </a:solidFill>
        </a:ln>
      </dgm:spPr>
    </dgm:pt>
    <dgm:pt modelId="{79FE0564-564A-4FA1-9CE5-461A2D42D703}" type="pres">
      <dgm:prSet presAssocID="{FF7937F0-4B63-45D5-B21D-38C7EA926C7D}" presName="parallelogram7" presStyleLbl="alignNode1" presStyleIdx="20" presStyleCnt="77"/>
      <dgm:spPr>
        <a:solidFill>
          <a:srgbClr val="FFFF00"/>
        </a:solidFill>
        <a:ln>
          <a:solidFill>
            <a:srgbClr val="FFFF00"/>
          </a:solidFill>
        </a:ln>
      </dgm:spPr>
    </dgm:pt>
    <dgm:pt modelId="{6B445F03-DD15-4980-89DC-DAF2E1240C3E}" type="pres">
      <dgm:prSet presAssocID="{AD10AF85-DBA1-4255-81F7-634831BE5483}" presName="sibTrans" presStyleCnt="0"/>
      <dgm:spPr/>
    </dgm:pt>
    <dgm:pt modelId="{7BE352D8-C885-4DEC-A428-40F9BFACC482}" type="pres">
      <dgm:prSet presAssocID="{C1467898-B5B1-48BA-A4A3-06EC3984DB82}" presName="parenttextcomposite" presStyleCnt="0"/>
      <dgm:spPr/>
    </dgm:pt>
    <dgm:pt modelId="{23B6B3D2-274D-46DA-90E6-738678746CA6}" type="pres">
      <dgm:prSet presAssocID="{C1467898-B5B1-48BA-A4A3-06EC3984DB82}" presName="parenttext" presStyleLbl="revTx" presStyleIdx="3" presStyleCnt="11">
        <dgm:presLayoutVars>
          <dgm:chMax/>
          <dgm:chPref val="2"/>
          <dgm:bulletEnabled val="1"/>
        </dgm:presLayoutVars>
      </dgm:prSet>
      <dgm:spPr/>
      <dgm:t>
        <a:bodyPr/>
        <a:lstStyle/>
        <a:p>
          <a:endParaRPr lang="zh-CN" altLang="en-US"/>
        </a:p>
      </dgm:t>
    </dgm:pt>
    <dgm:pt modelId="{8EAC455B-973C-4C61-AC0F-7E591D59F150}" type="pres">
      <dgm:prSet presAssocID="{C1467898-B5B1-48BA-A4A3-06EC3984DB82}" presName="parallelogramComposite" presStyleCnt="0"/>
      <dgm:spPr/>
    </dgm:pt>
    <dgm:pt modelId="{0CADDED6-03EA-45AE-BAA9-98E07756B96E}" type="pres">
      <dgm:prSet presAssocID="{C1467898-B5B1-48BA-A4A3-06EC3984DB82}" presName="parallelogram1" presStyleLbl="alignNode1" presStyleIdx="21" presStyleCnt="77"/>
      <dgm:spPr>
        <a:solidFill>
          <a:srgbClr val="00B0F0"/>
        </a:solidFill>
        <a:ln>
          <a:solidFill>
            <a:srgbClr val="00B0F0"/>
          </a:solidFill>
        </a:ln>
      </dgm:spPr>
    </dgm:pt>
    <dgm:pt modelId="{6DB0D708-1ADC-46EA-BECE-BAE9E97A7FD1}" type="pres">
      <dgm:prSet presAssocID="{C1467898-B5B1-48BA-A4A3-06EC3984DB82}" presName="parallelogram2" presStyleLbl="alignNode1" presStyleIdx="22" presStyleCnt="77"/>
      <dgm:spPr>
        <a:solidFill>
          <a:srgbClr val="00B0F0"/>
        </a:solidFill>
        <a:ln>
          <a:solidFill>
            <a:srgbClr val="00B0F0"/>
          </a:solidFill>
        </a:ln>
      </dgm:spPr>
    </dgm:pt>
    <dgm:pt modelId="{3E1F3B47-2774-473A-B923-22C2CAEEEE23}" type="pres">
      <dgm:prSet presAssocID="{C1467898-B5B1-48BA-A4A3-06EC3984DB82}" presName="parallelogram3" presStyleLbl="alignNode1" presStyleIdx="23" presStyleCnt="77"/>
      <dgm:spPr>
        <a:solidFill>
          <a:srgbClr val="00B0F0"/>
        </a:solidFill>
        <a:ln>
          <a:solidFill>
            <a:srgbClr val="00B0F0"/>
          </a:solidFill>
        </a:ln>
      </dgm:spPr>
    </dgm:pt>
    <dgm:pt modelId="{B2A48885-1420-4AF3-8594-FEB3FDE40FCB}" type="pres">
      <dgm:prSet presAssocID="{C1467898-B5B1-48BA-A4A3-06EC3984DB82}" presName="parallelogram4" presStyleLbl="alignNode1" presStyleIdx="24" presStyleCnt="77"/>
      <dgm:spPr>
        <a:solidFill>
          <a:srgbClr val="00B0F0"/>
        </a:solidFill>
        <a:ln>
          <a:solidFill>
            <a:srgbClr val="00B0F0"/>
          </a:solidFill>
        </a:ln>
      </dgm:spPr>
    </dgm:pt>
    <dgm:pt modelId="{14534685-639A-4C54-8544-674362984E06}" type="pres">
      <dgm:prSet presAssocID="{C1467898-B5B1-48BA-A4A3-06EC3984DB82}" presName="parallelogram5" presStyleLbl="alignNode1" presStyleIdx="25" presStyleCnt="77"/>
      <dgm:spPr>
        <a:solidFill>
          <a:srgbClr val="00B0F0"/>
        </a:solidFill>
        <a:ln>
          <a:solidFill>
            <a:srgbClr val="00B0F0"/>
          </a:solidFill>
        </a:ln>
      </dgm:spPr>
    </dgm:pt>
    <dgm:pt modelId="{42235E6A-DFC0-480A-8E4F-39718E682A6F}" type="pres">
      <dgm:prSet presAssocID="{C1467898-B5B1-48BA-A4A3-06EC3984DB82}" presName="parallelogram6" presStyleLbl="alignNode1" presStyleIdx="26" presStyleCnt="77"/>
      <dgm:spPr>
        <a:solidFill>
          <a:srgbClr val="00B0F0"/>
        </a:solidFill>
        <a:ln>
          <a:solidFill>
            <a:srgbClr val="00B0F0"/>
          </a:solidFill>
        </a:ln>
      </dgm:spPr>
    </dgm:pt>
    <dgm:pt modelId="{43B8C0CD-82F7-4B0D-9DDD-8CFC5544EEFD}" type="pres">
      <dgm:prSet presAssocID="{C1467898-B5B1-48BA-A4A3-06EC3984DB82}" presName="parallelogram7" presStyleLbl="alignNode1" presStyleIdx="27" presStyleCnt="77"/>
      <dgm:spPr>
        <a:solidFill>
          <a:srgbClr val="00B0F0"/>
        </a:solidFill>
        <a:ln>
          <a:solidFill>
            <a:srgbClr val="00B0F0"/>
          </a:solidFill>
        </a:ln>
      </dgm:spPr>
    </dgm:pt>
    <dgm:pt modelId="{1B376151-A76F-4650-AC89-BBB07EC16BEF}" type="pres">
      <dgm:prSet presAssocID="{AE6CBDDE-9B33-4BB4-AAEE-291A3F4F155C}" presName="sibTrans" presStyleCnt="0"/>
      <dgm:spPr/>
    </dgm:pt>
    <dgm:pt modelId="{0469C3A1-BA31-4360-BDF3-F31ADA560A78}" type="pres">
      <dgm:prSet presAssocID="{61B05AAD-836C-40AF-8970-5A3C678AA56A}" presName="parenttextcomposite" presStyleCnt="0"/>
      <dgm:spPr/>
    </dgm:pt>
    <dgm:pt modelId="{312C3AAB-A8F0-4364-B8E9-CDD5A347C90C}" type="pres">
      <dgm:prSet presAssocID="{61B05AAD-836C-40AF-8970-5A3C678AA56A}" presName="parenttext" presStyleLbl="revTx" presStyleIdx="4" presStyleCnt="11">
        <dgm:presLayoutVars>
          <dgm:chMax/>
          <dgm:chPref val="2"/>
          <dgm:bulletEnabled val="1"/>
        </dgm:presLayoutVars>
      </dgm:prSet>
      <dgm:spPr/>
      <dgm:t>
        <a:bodyPr/>
        <a:lstStyle/>
        <a:p>
          <a:endParaRPr lang="zh-CN" altLang="en-US"/>
        </a:p>
      </dgm:t>
    </dgm:pt>
    <dgm:pt modelId="{CC2A46E8-C1D7-4510-AA8B-5C82E8C5B034}" type="pres">
      <dgm:prSet presAssocID="{61B05AAD-836C-40AF-8970-5A3C678AA56A}" presName="parallelogramComposite" presStyleCnt="0"/>
      <dgm:spPr/>
    </dgm:pt>
    <dgm:pt modelId="{3E68ECFA-2534-421E-BE73-9F04E3D46394}" type="pres">
      <dgm:prSet presAssocID="{61B05AAD-836C-40AF-8970-5A3C678AA56A}" presName="parallelogram1" presStyleLbl="alignNode1" presStyleIdx="28" presStyleCnt="77"/>
      <dgm:spPr>
        <a:solidFill>
          <a:srgbClr val="FF99FF"/>
        </a:solidFill>
        <a:ln>
          <a:solidFill>
            <a:srgbClr val="FF99FF"/>
          </a:solidFill>
        </a:ln>
      </dgm:spPr>
    </dgm:pt>
    <dgm:pt modelId="{FE6087A7-FBFC-4C6D-9D64-559E85917BDA}" type="pres">
      <dgm:prSet presAssocID="{61B05AAD-836C-40AF-8970-5A3C678AA56A}" presName="parallelogram2" presStyleLbl="alignNode1" presStyleIdx="29" presStyleCnt="77"/>
      <dgm:spPr>
        <a:solidFill>
          <a:srgbClr val="FF99FF"/>
        </a:solidFill>
        <a:ln>
          <a:solidFill>
            <a:srgbClr val="FF99FF"/>
          </a:solidFill>
        </a:ln>
      </dgm:spPr>
    </dgm:pt>
    <dgm:pt modelId="{97336A65-58ED-4170-B9E6-9A688F67844C}" type="pres">
      <dgm:prSet presAssocID="{61B05AAD-836C-40AF-8970-5A3C678AA56A}" presName="parallelogram3" presStyleLbl="alignNode1" presStyleIdx="30" presStyleCnt="77"/>
      <dgm:spPr>
        <a:solidFill>
          <a:srgbClr val="FF99FF"/>
        </a:solidFill>
        <a:ln>
          <a:solidFill>
            <a:srgbClr val="FF99FF"/>
          </a:solidFill>
        </a:ln>
      </dgm:spPr>
    </dgm:pt>
    <dgm:pt modelId="{72D030B1-6693-43B3-B465-7CBD02A7BB2C}" type="pres">
      <dgm:prSet presAssocID="{61B05AAD-836C-40AF-8970-5A3C678AA56A}" presName="parallelogram4" presStyleLbl="alignNode1" presStyleIdx="31" presStyleCnt="77"/>
      <dgm:spPr>
        <a:solidFill>
          <a:srgbClr val="FF99FF"/>
        </a:solidFill>
        <a:ln>
          <a:solidFill>
            <a:srgbClr val="FF99FF"/>
          </a:solidFill>
        </a:ln>
      </dgm:spPr>
    </dgm:pt>
    <dgm:pt modelId="{9C0480F5-3799-4237-A0FF-E26022F2D3FE}" type="pres">
      <dgm:prSet presAssocID="{61B05AAD-836C-40AF-8970-5A3C678AA56A}" presName="parallelogram5" presStyleLbl="alignNode1" presStyleIdx="32" presStyleCnt="77"/>
      <dgm:spPr>
        <a:solidFill>
          <a:srgbClr val="FF99FF"/>
        </a:solidFill>
        <a:ln>
          <a:solidFill>
            <a:srgbClr val="FF99FF"/>
          </a:solidFill>
        </a:ln>
      </dgm:spPr>
    </dgm:pt>
    <dgm:pt modelId="{056819EB-F1D6-43DF-9A07-EA0023653D21}" type="pres">
      <dgm:prSet presAssocID="{61B05AAD-836C-40AF-8970-5A3C678AA56A}" presName="parallelogram6" presStyleLbl="alignNode1" presStyleIdx="33" presStyleCnt="77"/>
      <dgm:spPr>
        <a:solidFill>
          <a:srgbClr val="FF99FF"/>
        </a:solidFill>
        <a:ln>
          <a:solidFill>
            <a:srgbClr val="FF99FF"/>
          </a:solidFill>
        </a:ln>
      </dgm:spPr>
    </dgm:pt>
    <dgm:pt modelId="{1F2994B5-24B7-447C-A344-1FCBE6406459}" type="pres">
      <dgm:prSet presAssocID="{61B05AAD-836C-40AF-8970-5A3C678AA56A}" presName="parallelogram7" presStyleLbl="alignNode1" presStyleIdx="34" presStyleCnt="77"/>
      <dgm:spPr>
        <a:solidFill>
          <a:srgbClr val="FF99FF"/>
        </a:solidFill>
        <a:ln>
          <a:solidFill>
            <a:srgbClr val="FF99FF"/>
          </a:solidFill>
        </a:ln>
      </dgm:spPr>
    </dgm:pt>
    <dgm:pt modelId="{A818ADF4-6BDD-4C4F-B856-4965100CA343}" type="pres">
      <dgm:prSet presAssocID="{87B3AEE0-8FEC-4312-9894-96B31502114B}" presName="sibTrans" presStyleCnt="0"/>
      <dgm:spPr/>
    </dgm:pt>
    <dgm:pt modelId="{2A65225A-7344-486E-981A-577BD4FB60AF}" type="pres">
      <dgm:prSet presAssocID="{548DF254-543B-4BF5-9957-87B46DA898BC}" presName="parenttextcomposite" presStyleCnt="0"/>
      <dgm:spPr/>
    </dgm:pt>
    <dgm:pt modelId="{D3855D9F-49DE-4A48-B6AD-1AAC49A94272}" type="pres">
      <dgm:prSet presAssocID="{548DF254-543B-4BF5-9957-87B46DA898BC}" presName="parenttext" presStyleLbl="revTx" presStyleIdx="5" presStyleCnt="11">
        <dgm:presLayoutVars>
          <dgm:chMax/>
          <dgm:chPref val="2"/>
          <dgm:bulletEnabled val="1"/>
        </dgm:presLayoutVars>
      </dgm:prSet>
      <dgm:spPr/>
      <dgm:t>
        <a:bodyPr/>
        <a:lstStyle/>
        <a:p>
          <a:endParaRPr lang="zh-CN" altLang="en-US"/>
        </a:p>
      </dgm:t>
    </dgm:pt>
    <dgm:pt modelId="{A1A4A1F6-4A19-4954-9B1C-87830F50392F}" type="pres">
      <dgm:prSet presAssocID="{548DF254-543B-4BF5-9957-87B46DA898BC}" presName="parallelogramComposite" presStyleCnt="0"/>
      <dgm:spPr/>
    </dgm:pt>
    <dgm:pt modelId="{5A08F3C4-4386-4D75-96C1-93EFF789AF83}" type="pres">
      <dgm:prSet presAssocID="{548DF254-543B-4BF5-9957-87B46DA898BC}" presName="parallelogram1" presStyleLbl="alignNode1" presStyleIdx="35" presStyleCnt="77"/>
      <dgm:spPr>
        <a:solidFill>
          <a:srgbClr val="FF99FF"/>
        </a:solidFill>
        <a:ln>
          <a:solidFill>
            <a:srgbClr val="FF99FF"/>
          </a:solidFill>
        </a:ln>
      </dgm:spPr>
    </dgm:pt>
    <dgm:pt modelId="{C1162A2A-2CA0-4146-9B1B-A844E8A1CE0F}" type="pres">
      <dgm:prSet presAssocID="{548DF254-543B-4BF5-9957-87B46DA898BC}" presName="parallelogram2" presStyleLbl="alignNode1" presStyleIdx="36" presStyleCnt="77"/>
      <dgm:spPr>
        <a:solidFill>
          <a:srgbClr val="FF99FF"/>
        </a:solidFill>
        <a:ln>
          <a:solidFill>
            <a:srgbClr val="FF99FF"/>
          </a:solidFill>
        </a:ln>
      </dgm:spPr>
    </dgm:pt>
    <dgm:pt modelId="{00B139DD-5A9B-4EE4-8E28-1DF467516A88}" type="pres">
      <dgm:prSet presAssocID="{548DF254-543B-4BF5-9957-87B46DA898BC}" presName="parallelogram3" presStyleLbl="alignNode1" presStyleIdx="37" presStyleCnt="77"/>
      <dgm:spPr>
        <a:solidFill>
          <a:srgbClr val="FF99FF"/>
        </a:solidFill>
        <a:ln>
          <a:solidFill>
            <a:srgbClr val="FF99FF"/>
          </a:solidFill>
        </a:ln>
      </dgm:spPr>
    </dgm:pt>
    <dgm:pt modelId="{4E3842B4-2A76-4EED-AC07-E23F42FC1E0F}" type="pres">
      <dgm:prSet presAssocID="{548DF254-543B-4BF5-9957-87B46DA898BC}" presName="parallelogram4" presStyleLbl="alignNode1" presStyleIdx="38" presStyleCnt="77"/>
      <dgm:spPr>
        <a:solidFill>
          <a:srgbClr val="FF99FF"/>
        </a:solidFill>
        <a:ln>
          <a:solidFill>
            <a:srgbClr val="FF99FF"/>
          </a:solidFill>
        </a:ln>
      </dgm:spPr>
    </dgm:pt>
    <dgm:pt modelId="{60515F5C-1836-4159-953E-06E7EEC957AA}" type="pres">
      <dgm:prSet presAssocID="{548DF254-543B-4BF5-9957-87B46DA898BC}" presName="parallelogram5" presStyleLbl="alignNode1" presStyleIdx="39" presStyleCnt="77"/>
      <dgm:spPr>
        <a:solidFill>
          <a:srgbClr val="FF99FF"/>
        </a:solidFill>
        <a:ln>
          <a:solidFill>
            <a:srgbClr val="FF99FF"/>
          </a:solidFill>
        </a:ln>
      </dgm:spPr>
    </dgm:pt>
    <dgm:pt modelId="{FDDA8596-99E8-436E-9605-5EE5ADAF323E}" type="pres">
      <dgm:prSet presAssocID="{548DF254-543B-4BF5-9957-87B46DA898BC}" presName="parallelogram6" presStyleLbl="alignNode1" presStyleIdx="40" presStyleCnt="77"/>
      <dgm:spPr>
        <a:solidFill>
          <a:srgbClr val="FF99FF"/>
        </a:solidFill>
        <a:ln>
          <a:solidFill>
            <a:srgbClr val="FF99FF"/>
          </a:solidFill>
        </a:ln>
      </dgm:spPr>
    </dgm:pt>
    <dgm:pt modelId="{9BCE6260-85B8-4B3C-9784-B5C6D621D968}" type="pres">
      <dgm:prSet presAssocID="{548DF254-543B-4BF5-9957-87B46DA898BC}" presName="parallelogram7" presStyleLbl="alignNode1" presStyleIdx="41" presStyleCnt="77"/>
      <dgm:spPr>
        <a:solidFill>
          <a:srgbClr val="FF99FF"/>
        </a:solidFill>
        <a:ln>
          <a:solidFill>
            <a:srgbClr val="FF99FF"/>
          </a:solidFill>
        </a:ln>
      </dgm:spPr>
    </dgm:pt>
    <dgm:pt modelId="{AEA129C4-D1E0-499B-BB12-9F8E204B320A}" type="pres">
      <dgm:prSet presAssocID="{D76A1DA0-1403-4EFD-A5E4-7804A7E64ED1}" presName="sibTrans" presStyleCnt="0"/>
      <dgm:spPr/>
    </dgm:pt>
    <dgm:pt modelId="{3A748928-4A18-41E7-B9F9-C7327FDBAA38}" type="pres">
      <dgm:prSet presAssocID="{BBBF1201-E2AD-4B3D-8737-743D3D040F09}" presName="parenttextcomposite" presStyleCnt="0"/>
      <dgm:spPr/>
    </dgm:pt>
    <dgm:pt modelId="{C29D3988-00F9-47DB-95F1-2C09F8557A4F}" type="pres">
      <dgm:prSet presAssocID="{BBBF1201-E2AD-4B3D-8737-743D3D040F09}" presName="parenttext" presStyleLbl="revTx" presStyleIdx="6" presStyleCnt="11">
        <dgm:presLayoutVars>
          <dgm:chMax/>
          <dgm:chPref val="2"/>
          <dgm:bulletEnabled val="1"/>
        </dgm:presLayoutVars>
      </dgm:prSet>
      <dgm:spPr/>
      <dgm:t>
        <a:bodyPr/>
        <a:lstStyle/>
        <a:p>
          <a:endParaRPr lang="zh-CN" altLang="en-US"/>
        </a:p>
      </dgm:t>
    </dgm:pt>
    <dgm:pt modelId="{9716DF9E-A68A-4C79-ADBB-25E9D1AADD30}" type="pres">
      <dgm:prSet presAssocID="{BBBF1201-E2AD-4B3D-8737-743D3D040F09}" presName="parallelogramComposite" presStyleCnt="0"/>
      <dgm:spPr/>
    </dgm:pt>
    <dgm:pt modelId="{72BFAACA-EC08-44B1-B5CC-FDCB1AB1D120}" type="pres">
      <dgm:prSet presAssocID="{BBBF1201-E2AD-4B3D-8737-743D3D040F09}" presName="parallelogram1" presStyleLbl="alignNode1" presStyleIdx="42" presStyleCnt="77"/>
      <dgm:spPr>
        <a:solidFill>
          <a:srgbClr val="FF99FF"/>
        </a:solidFill>
        <a:ln>
          <a:solidFill>
            <a:srgbClr val="FF99FF"/>
          </a:solidFill>
        </a:ln>
      </dgm:spPr>
    </dgm:pt>
    <dgm:pt modelId="{F984039B-2C92-49F3-8BDE-740C045DF0E0}" type="pres">
      <dgm:prSet presAssocID="{BBBF1201-E2AD-4B3D-8737-743D3D040F09}" presName="parallelogram2" presStyleLbl="alignNode1" presStyleIdx="43" presStyleCnt="77"/>
      <dgm:spPr>
        <a:solidFill>
          <a:srgbClr val="FF99FF"/>
        </a:solidFill>
        <a:ln>
          <a:solidFill>
            <a:srgbClr val="FF99FF"/>
          </a:solidFill>
        </a:ln>
      </dgm:spPr>
    </dgm:pt>
    <dgm:pt modelId="{A2361C7D-09F9-4609-A64D-D91B1EC8154A}" type="pres">
      <dgm:prSet presAssocID="{BBBF1201-E2AD-4B3D-8737-743D3D040F09}" presName="parallelogram3" presStyleLbl="alignNode1" presStyleIdx="44" presStyleCnt="77"/>
      <dgm:spPr>
        <a:solidFill>
          <a:srgbClr val="FF99FF"/>
        </a:solidFill>
        <a:ln>
          <a:solidFill>
            <a:srgbClr val="FF99FF"/>
          </a:solidFill>
        </a:ln>
      </dgm:spPr>
    </dgm:pt>
    <dgm:pt modelId="{09B94FE5-2D25-41F3-9E57-DA403B25B02B}" type="pres">
      <dgm:prSet presAssocID="{BBBF1201-E2AD-4B3D-8737-743D3D040F09}" presName="parallelogram4" presStyleLbl="alignNode1" presStyleIdx="45" presStyleCnt="77"/>
      <dgm:spPr>
        <a:solidFill>
          <a:srgbClr val="FF99FF"/>
        </a:solidFill>
        <a:ln>
          <a:solidFill>
            <a:srgbClr val="FF99FF"/>
          </a:solidFill>
        </a:ln>
      </dgm:spPr>
    </dgm:pt>
    <dgm:pt modelId="{996D27C6-9563-4ECD-A836-2CD0561EFE8A}" type="pres">
      <dgm:prSet presAssocID="{BBBF1201-E2AD-4B3D-8737-743D3D040F09}" presName="parallelogram5" presStyleLbl="alignNode1" presStyleIdx="46" presStyleCnt="77"/>
      <dgm:spPr>
        <a:solidFill>
          <a:srgbClr val="FF99FF"/>
        </a:solidFill>
        <a:ln>
          <a:solidFill>
            <a:srgbClr val="FF99FF"/>
          </a:solidFill>
        </a:ln>
      </dgm:spPr>
    </dgm:pt>
    <dgm:pt modelId="{EE6CC23E-38FA-4EF1-83EC-D065C53FDDF6}" type="pres">
      <dgm:prSet presAssocID="{BBBF1201-E2AD-4B3D-8737-743D3D040F09}" presName="parallelogram6" presStyleLbl="alignNode1" presStyleIdx="47" presStyleCnt="77"/>
      <dgm:spPr>
        <a:solidFill>
          <a:srgbClr val="FF99FF"/>
        </a:solidFill>
        <a:ln>
          <a:solidFill>
            <a:srgbClr val="FF99FF"/>
          </a:solidFill>
        </a:ln>
      </dgm:spPr>
    </dgm:pt>
    <dgm:pt modelId="{A04EF08C-05F8-460A-88D1-1236AC663EA5}" type="pres">
      <dgm:prSet presAssocID="{BBBF1201-E2AD-4B3D-8737-743D3D040F09}" presName="parallelogram7" presStyleLbl="alignNode1" presStyleIdx="48" presStyleCnt="77"/>
      <dgm:spPr>
        <a:solidFill>
          <a:srgbClr val="FF99FF"/>
        </a:solidFill>
        <a:ln>
          <a:solidFill>
            <a:srgbClr val="FF99FF"/>
          </a:solidFill>
        </a:ln>
      </dgm:spPr>
    </dgm:pt>
    <dgm:pt modelId="{2FD07DB6-7684-4463-B0D8-5A378AEFFAC7}" type="pres">
      <dgm:prSet presAssocID="{F86A1B6B-E97D-4A1C-937C-E24A8071C088}" presName="sibTrans" presStyleCnt="0"/>
      <dgm:spPr/>
    </dgm:pt>
    <dgm:pt modelId="{2A6F56D4-924B-4B3B-89BD-7E777A7F2726}" type="pres">
      <dgm:prSet presAssocID="{8B7B3BBA-9AB6-439B-954F-7850E66F9F74}" presName="parenttextcomposite" presStyleCnt="0"/>
      <dgm:spPr/>
    </dgm:pt>
    <dgm:pt modelId="{D6414122-DC3A-4D54-A783-1FAC0D29FDA4}" type="pres">
      <dgm:prSet presAssocID="{8B7B3BBA-9AB6-439B-954F-7850E66F9F74}" presName="parenttext" presStyleLbl="revTx" presStyleIdx="7" presStyleCnt="11">
        <dgm:presLayoutVars>
          <dgm:chMax/>
          <dgm:chPref val="2"/>
          <dgm:bulletEnabled val="1"/>
        </dgm:presLayoutVars>
      </dgm:prSet>
      <dgm:spPr/>
      <dgm:t>
        <a:bodyPr/>
        <a:lstStyle/>
        <a:p>
          <a:endParaRPr lang="zh-CN" altLang="en-US"/>
        </a:p>
      </dgm:t>
    </dgm:pt>
    <dgm:pt modelId="{E93B3155-F34E-44C8-97A0-A04941B7F79D}" type="pres">
      <dgm:prSet presAssocID="{8B7B3BBA-9AB6-439B-954F-7850E66F9F74}" presName="parallelogramComposite" presStyleCnt="0"/>
      <dgm:spPr/>
    </dgm:pt>
    <dgm:pt modelId="{F28AB723-D5BD-4F42-90C2-AF10B52528A5}" type="pres">
      <dgm:prSet presAssocID="{8B7B3BBA-9AB6-439B-954F-7850E66F9F74}" presName="parallelogram1" presStyleLbl="alignNode1" presStyleIdx="49" presStyleCnt="77"/>
      <dgm:spPr>
        <a:solidFill>
          <a:srgbClr val="00B050"/>
        </a:solidFill>
        <a:ln>
          <a:solidFill>
            <a:srgbClr val="00B050"/>
          </a:solidFill>
        </a:ln>
      </dgm:spPr>
    </dgm:pt>
    <dgm:pt modelId="{1EE2CBB0-2E4F-4739-982F-3CEA6E346C2F}" type="pres">
      <dgm:prSet presAssocID="{8B7B3BBA-9AB6-439B-954F-7850E66F9F74}" presName="parallelogram2" presStyleLbl="alignNode1" presStyleIdx="50" presStyleCnt="77"/>
      <dgm:spPr>
        <a:solidFill>
          <a:srgbClr val="00B050"/>
        </a:solidFill>
        <a:ln>
          <a:solidFill>
            <a:srgbClr val="00B050"/>
          </a:solidFill>
        </a:ln>
      </dgm:spPr>
    </dgm:pt>
    <dgm:pt modelId="{9A645DDB-8C4F-4A8D-B25C-A4E479EA906D}" type="pres">
      <dgm:prSet presAssocID="{8B7B3BBA-9AB6-439B-954F-7850E66F9F74}" presName="parallelogram3" presStyleLbl="alignNode1" presStyleIdx="51" presStyleCnt="77"/>
      <dgm:spPr>
        <a:solidFill>
          <a:srgbClr val="00B050"/>
        </a:solidFill>
        <a:ln>
          <a:solidFill>
            <a:srgbClr val="00B050"/>
          </a:solidFill>
        </a:ln>
      </dgm:spPr>
    </dgm:pt>
    <dgm:pt modelId="{645D7BB5-3771-4866-9262-B6EC1C78E34B}" type="pres">
      <dgm:prSet presAssocID="{8B7B3BBA-9AB6-439B-954F-7850E66F9F74}" presName="parallelogram4" presStyleLbl="alignNode1" presStyleIdx="52" presStyleCnt="77"/>
      <dgm:spPr>
        <a:solidFill>
          <a:srgbClr val="00B050"/>
        </a:solidFill>
        <a:ln>
          <a:solidFill>
            <a:srgbClr val="00B050"/>
          </a:solidFill>
        </a:ln>
      </dgm:spPr>
    </dgm:pt>
    <dgm:pt modelId="{F26B1FFF-3E1F-4891-84D4-A21192FE6458}" type="pres">
      <dgm:prSet presAssocID="{8B7B3BBA-9AB6-439B-954F-7850E66F9F74}" presName="parallelogram5" presStyleLbl="alignNode1" presStyleIdx="53" presStyleCnt="77"/>
      <dgm:spPr>
        <a:solidFill>
          <a:srgbClr val="00B050"/>
        </a:solidFill>
        <a:ln>
          <a:solidFill>
            <a:srgbClr val="00B050"/>
          </a:solidFill>
        </a:ln>
      </dgm:spPr>
    </dgm:pt>
    <dgm:pt modelId="{6BA4A289-52B2-4EDF-9E1A-F8998F4B0FF2}" type="pres">
      <dgm:prSet presAssocID="{8B7B3BBA-9AB6-439B-954F-7850E66F9F74}" presName="parallelogram6" presStyleLbl="alignNode1" presStyleIdx="54" presStyleCnt="77"/>
      <dgm:spPr>
        <a:solidFill>
          <a:srgbClr val="00B050"/>
        </a:solidFill>
        <a:ln>
          <a:solidFill>
            <a:srgbClr val="00B050"/>
          </a:solidFill>
        </a:ln>
      </dgm:spPr>
    </dgm:pt>
    <dgm:pt modelId="{B6099C36-8BC1-4134-9155-CE32E98E91C1}" type="pres">
      <dgm:prSet presAssocID="{8B7B3BBA-9AB6-439B-954F-7850E66F9F74}" presName="parallelogram7" presStyleLbl="alignNode1" presStyleIdx="55" presStyleCnt="77"/>
      <dgm:spPr>
        <a:solidFill>
          <a:srgbClr val="00B050"/>
        </a:solidFill>
        <a:ln>
          <a:solidFill>
            <a:srgbClr val="00B050"/>
          </a:solidFill>
        </a:ln>
      </dgm:spPr>
    </dgm:pt>
    <dgm:pt modelId="{19278ED6-84C5-480F-B80E-1BDF9B6C5B2F}" type="pres">
      <dgm:prSet presAssocID="{6E7E8462-D1C1-481C-BC16-686EC99D55EC}" presName="sibTrans" presStyleCnt="0"/>
      <dgm:spPr/>
    </dgm:pt>
    <dgm:pt modelId="{F25EAB2A-9AA2-46F7-867A-E14544C48AA4}" type="pres">
      <dgm:prSet presAssocID="{30ABBEBF-CAA9-47B0-9E8A-7C2B509DDD97}" presName="parenttextcomposite" presStyleCnt="0"/>
      <dgm:spPr/>
    </dgm:pt>
    <dgm:pt modelId="{4CAB2401-CA39-41F9-B391-D17CE0F0410B}" type="pres">
      <dgm:prSet presAssocID="{30ABBEBF-CAA9-47B0-9E8A-7C2B509DDD97}" presName="parenttext" presStyleLbl="revTx" presStyleIdx="8" presStyleCnt="11">
        <dgm:presLayoutVars>
          <dgm:chMax/>
          <dgm:chPref val="2"/>
          <dgm:bulletEnabled val="1"/>
        </dgm:presLayoutVars>
      </dgm:prSet>
      <dgm:spPr/>
      <dgm:t>
        <a:bodyPr/>
        <a:lstStyle/>
        <a:p>
          <a:endParaRPr lang="zh-CN" altLang="en-US"/>
        </a:p>
      </dgm:t>
    </dgm:pt>
    <dgm:pt modelId="{65E5A98F-257B-4984-8B5D-EA5C25311BD9}" type="pres">
      <dgm:prSet presAssocID="{30ABBEBF-CAA9-47B0-9E8A-7C2B509DDD97}" presName="parallelogramComposite" presStyleCnt="0"/>
      <dgm:spPr/>
    </dgm:pt>
    <dgm:pt modelId="{49DA1FEA-8CB5-4ED5-8CDD-1AEA5C5E1607}" type="pres">
      <dgm:prSet presAssocID="{30ABBEBF-CAA9-47B0-9E8A-7C2B509DDD97}" presName="parallelogram1" presStyleLbl="alignNode1" presStyleIdx="56" presStyleCnt="77"/>
      <dgm:spPr/>
    </dgm:pt>
    <dgm:pt modelId="{1118F5F4-B025-46A4-B29A-149EBD4029B9}" type="pres">
      <dgm:prSet presAssocID="{30ABBEBF-CAA9-47B0-9E8A-7C2B509DDD97}" presName="parallelogram2" presStyleLbl="alignNode1" presStyleIdx="57" presStyleCnt="77"/>
      <dgm:spPr/>
    </dgm:pt>
    <dgm:pt modelId="{58E37B78-7BCC-4EF6-B4A1-FF331054CF53}" type="pres">
      <dgm:prSet presAssocID="{30ABBEBF-CAA9-47B0-9E8A-7C2B509DDD97}" presName="parallelogram3" presStyleLbl="alignNode1" presStyleIdx="58" presStyleCnt="77"/>
      <dgm:spPr/>
    </dgm:pt>
    <dgm:pt modelId="{8DE23759-C26A-4CE9-BF7D-D164AE534979}" type="pres">
      <dgm:prSet presAssocID="{30ABBEBF-CAA9-47B0-9E8A-7C2B509DDD97}" presName="parallelogram4" presStyleLbl="alignNode1" presStyleIdx="59" presStyleCnt="77"/>
      <dgm:spPr/>
    </dgm:pt>
    <dgm:pt modelId="{E4569344-03A1-4996-9B68-2112F8E5EE2A}" type="pres">
      <dgm:prSet presAssocID="{30ABBEBF-CAA9-47B0-9E8A-7C2B509DDD97}" presName="parallelogram5" presStyleLbl="alignNode1" presStyleIdx="60" presStyleCnt="77"/>
      <dgm:spPr/>
    </dgm:pt>
    <dgm:pt modelId="{5F405B80-D9DD-49E4-9BE6-10A16747AD5D}" type="pres">
      <dgm:prSet presAssocID="{30ABBEBF-CAA9-47B0-9E8A-7C2B509DDD97}" presName="parallelogram6" presStyleLbl="alignNode1" presStyleIdx="61" presStyleCnt="77"/>
      <dgm:spPr/>
    </dgm:pt>
    <dgm:pt modelId="{CB511FC0-B964-4619-8861-9F1D9858F864}" type="pres">
      <dgm:prSet presAssocID="{30ABBEBF-CAA9-47B0-9E8A-7C2B509DDD97}" presName="parallelogram7" presStyleLbl="alignNode1" presStyleIdx="62" presStyleCnt="77"/>
      <dgm:spPr/>
    </dgm:pt>
    <dgm:pt modelId="{47CF8756-41E5-4D01-8EAE-CF7CF928518A}" type="pres">
      <dgm:prSet presAssocID="{8BED4A2C-015D-48C1-9282-E4847DCFFAA7}" presName="sibTrans" presStyleCnt="0"/>
      <dgm:spPr/>
    </dgm:pt>
    <dgm:pt modelId="{0982704A-DA02-4656-955A-EF9C69B3305C}" type="pres">
      <dgm:prSet presAssocID="{5030A341-0200-4947-9FFE-AC883ACB9D58}" presName="parenttextcomposite" presStyleCnt="0"/>
      <dgm:spPr/>
    </dgm:pt>
    <dgm:pt modelId="{E081862E-356F-4466-8508-6B0EFE79C055}" type="pres">
      <dgm:prSet presAssocID="{5030A341-0200-4947-9FFE-AC883ACB9D58}" presName="parenttext" presStyleLbl="revTx" presStyleIdx="9" presStyleCnt="11">
        <dgm:presLayoutVars>
          <dgm:chMax/>
          <dgm:chPref val="2"/>
          <dgm:bulletEnabled val="1"/>
        </dgm:presLayoutVars>
      </dgm:prSet>
      <dgm:spPr/>
      <dgm:t>
        <a:bodyPr/>
        <a:lstStyle/>
        <a:p>
          <a:endParaRPr lang="zh-CN" altLang="en-US"/>
        </a:p>
      </dgm:t>
    </dgm:pt>
    <dgm:pt modelId="{26BDD4DF-2DD1-4DAB-8F6E-2841885F9EB9}" type="pres">
      <dgm:prSet presAssocID="{5030A341-0200-4947-9FFE-AC883ACB9D58}" presName="parallelogramComposite" presStyleCnt="0"/>
      <dgm:spPr/>
    </dgm:pt>
    <dgm:pt modelId="{0DD2B80B-6531-41BE-B01C-4007B3D87531}" type="pres">
      <dgm:prSet presAssocID="{5030A341-0200-4947-9FFE-AC883ACB9D58}" presName="parallelogram1" presStyleLbl="alignNode1" presStyleIdx="63" presStyleCnt="77"/>
      <dgm:spPr/>
    </dgm:pt>
    <dgm:pt modelId="{464EC56A-80B2-4E35-9B74-C2D5869587E2}" type="pres">
      <dgm:prSet presAssocID="{5030A341-0200-4947-9FFE-AC883ACB9D58}" presName="parallelogram2" presStyleLbl="alignNode1" presStyleIdx="64" presStyleCnt="77"/>
      <dgm:spPr/>
    </dgm:pt>
    <dgm:pt modelId="{40645EFE-E633-416E-A4BB-C8A203AFE181}" type="pres">
      <dgm:prSet presAssocID="{5030A341-0200-4947-9FFE-AC883ACB9D58}" presName="parallelogram3" presStyleLbl="alignNode1" presStyleIdx="65" presStyleCnt="77"/>
      <dgm:spPr/>
    </dgm:pt>
    <dgm:pt modelId="{1947E7B9-F5EB-4EA8-9EA8-8698570E1AAE}" type="pres">
      <dgm:prSet presAssocID="{5030A341-0200-4947-9FFE-AC883ACB9D58}" presName="parallelogram4" presStyleLbl="alignNode1" presStyleIdx="66" presStyleCnt="77"/>
      <dgm:spPr/>
    </dgm:pt>
    <dgm:pt modelId="{A1AC7BD1-C645-4941-8B8F-EB7AE7C2EA9C}" type="pres">
      <dgm:prSet presAssocID="{5030A341-0200-4947-9FFE-AC883ACB9D58}" presName="parallelogram5" presStyleLbl="alignNode1" presStyleIdx="67" presStyleCnt="77"/>
      <dgm:spPr/>
    </dgm:pt>
    <dgm:pt modelId="{BA27608E-84A0-46DB-991A-FE3800E5157B}" type="pres">
      <dgm:prSet presAssocID="{5030A341-0200-4947-9FFE-AC883ACB9D58}" presName="parallelogram6" presStyleLbl="alignNode1" presStyleIdx="68" presStyleCnt="77"/>
      <dgm:spPr/>
    </dgm:pt>
    <dgm:pt modelId="{7757F5D5-92B0-4DCC-8A6E-F834E5ED7A45}" type="pres">
      <dgm:prSet presAssocID="{5030A341-0200-4947-9FFE-AC883ACB9D58}" presName="parallelogram7" presStyleLbl="alignNode1" presStyleIdx="69" presStyleCnt="77"/>
      <dgm:spPr/>
    </dgm:pt>
    <dgm:pt modelId="{3A398571-2C71-40B5-BD9E-8E485E3F70D4}" type="pres">
      <dgm:prSet presAssocID="{2B984D8A-BBFD-465D-9228-2EF2D4947FEF}" presName="sibTrans" presStyleCnt="0"/>
      <dgm:spPr/>
    </dgm:pt>
    <dgm:pt modelId="{49735E33-6021-4E3B-91E2-0FB5D5ABAD0A}" type="pres">
      <dgm:prSet presAssocID="{2F263FD8-5357-44C5-89B9-14D234E9986C}" presName="parenttextcomposite" presStyleCnt="0"/>
      <dgm:spPr/>
    </dgm:pt>
    <dgm:pt modelId="{757BCC20-D193-4063-A892-87B49833778B}" type="pres">
      <dgm:prSet presAssocID="{2F263FD8-5357-44C5-89B9-14D234E9986C}" presName="parenttext" presStyleLbl="revTx" presStyleIdx="10" presStyleCnt="11">
        <dgm:presLayoutVars>
          <dgm:chMax/>
          <dgm:chPref val="2"/>
          <dgm:bulletEnabled val="1"/>
        </dgm:presLayoutVars>
      </dgm:prSet>
      <dgm:spPr/>
      <dgm:t>
        <a:bodyPr/>
        <a:lstStyle/>
        <a:p>
          <a:endParaRPr lang="zh-CN" altLang="en-US"/>
        </a:p>
      </dgm:t>
    </dgm:pt>
    <dgm:pt modelId="{1E96B4A3-6C57-4571-BEB8-2299E3CCF762}" type="pres">
      <dgm:prSet presAssocID="{2F263FD8-5357-44C5-89B9-14D234E9986C}" presName="parallelogramComposite" presStyleCnt="0"/>
      <dgm:spPr/>
    </dgm:pt>
    <dgm:pt modelId="{766A752C-5D03-41E6-804D-653AD716DE30}" type="pres">
      <dgm:prSet presAssocID="{2F263FD8-5357-44C5-89B9-14D234E9986C}" presName="parallelogram1" presStyleLbl="alignNode1" presStyleIdx="70" presStyleCnt="77"/>
      <dgm:spPr/>
    </dgm:pt>
    <dgm:pt modelId="{1A0A32F3-AA7E-44AB-AE71-8E8A5816ADA2}" type="pres">
      <dgm:prSet presAssocID="{2F263FD8-5357-44C5-89B9-14D234E9986C}" presName="parallelogram2" presStyleLbl="alignNode1" presStyleIdx="71" presStyleCnt="77"/>
      <dgm:spPr/>
    </dgm:pt>
    <dgm:pt modelId="{FE4965D9-662D-4F46-9146-0D0568847813}" type="pres">
      <dgm:prSet presAssocID="{2F263FD8-5357-44C5-89B9-14D234E9986C}" presName="parallelogram3" presStyleLbl="alignNode1" presStyleIdx="72" presStyleCnt="77"/>
      <dgm:spPr/>
    </dgm:pt>
    <dgm:pt modelId="{57DE9C68-43B6-4CD7-A4B8-214D5659F123}" type="pres">
      <dgm:prSet presAssocID="{2F263FD8-5357-44C5-89B9-14D234E9986C}" presName="parallelogram4" presStyleLbl="alignNode1" presStyleIdx="73" presStyleCnt="77"/>
      <dgm:spPr/>
    </dgm:pt>
    <dgm:pt modelId="{205C2E9E-D58A-492D-AC9F-7C9AE33EA6B6}" type="pres">
      <dgm:prSet presAssocID="{2F263FD8-5357-44C5-89B9-14D234E9986C}" presName="parallelogram5" presStyleLbl="alignNode1" presStyleIdx="74" presStyleCnt="77"/>
      <dgm:spPr/>
    </dgm:pt>
    <dgm:pt modelId="{B31DC9A8-0983-48EF-AA0D-392D2861C231}" type="pres">
      <dgm:prSet presAssocID="{2F263FD8-5357-44C5-89B9-14D234E9986C}" presName="parallelogram6" presStyleLbl="alignNode1" presStyleIdx="75" presStyleCnt="77"/>
      <dgm:spPr/>
    </dgm:pt>
    <dgm:pt modelId="{91C55DF5-BA7C-4EE1-A481-61190DC9ADB9}" type="pres">
      <dgm:prSet presAssocID="{2F263FD8-5357-44C5-89B9-14D234E9986C}" presName="parallelogram7" presStyleLbl="alignNode1" presStyleIdx="76" presStyleCnt="77"/>
      <dgm:spPr/>
    </dgm:pt>
  </dgm:ptLst>
  <dgm:cxnLst>
    <dgm:cxn modelId="{3031A875-7E88-40E1-B600-2B298F2466D5}" type="presOf" srcId="{18954257-B475-4423-896F-20D3FEEFD77A}" destId="{AD654381-8E93-4936-835C-376BE0CCC815}" srcOrd="0" destOrd="0" presId="urn:microsoft.com/office/officeart/2008/layout/VerticalAccentList"/>
    <dgm:cxn modelId="{671C2E45-C681-46AB-B1E2-142EEFB46466}" srcId="{18D7C276-6AEB-4631-9E45-81A1B81DFE32}" destId="{5030A341-0200-4947-9FFE-AC883ACB9D58}" srcOrd="9" destOrd="0" parTransId="{ACB08CAD-D82A-4195-9535-19F8B89BC687}" sibTransId="{2B984D8A-BBFD-465D-9228-2EF2D4947FEF}"/>
    <dgm:cxn modelId="{E83A6542-0537-4C75-A5D3-2FD9C11B1459}" srcId="{18D7C276-6AEB-4631-9E45-81A1B81DFE32}" destId="{E3B47E99-76F5-4D02-AA2E-835D49A9E186}" srcOrd="1" destOrd="0" parTransId="{91086750-1281-4207-B202-972319801398}" sibTransId="{BA4CE5D2-87D3-4BFE-AA1E-4D652CAA373C}"/>
    <dgm:cxn modelId="{1FE87A1A-97FF-43D5-9290-E5DFE7245205}" type="presOf" srcId="{61B05AAD-836C-40AF-8970-5A3C678AA56A}" destId="{312C3AAB-A8F0-4364-B8E9-CDD5A347C90C}" srcOrd="0" destOrd="0" presId="urn:microsoft.com/office/officeart/2008/layout/VerticalAccentList"/>
    <dgm:cxn modelId="{B6D4172F-5E9D-4594-B7CC-79EC3140D71D}" type="presOf" srcId="{BBBF1201-E2AD-4B3D-8737-743D3D040F09}" destId="{C29D3988-00F9-47DB-95F1-2C09F8557A4F}" srcOrd="0" destOrd="0" presId="urn:microsoft.com/office/officeart/2008/layout/VerticalAccentList"/>
    <dgm:cxn modelId="{29860A4A-6E7E-439C-B89B-CA6F1FF46B0E}" type="presOf" srcId="{8B7B3BBA-9AB6-439B-954F-7850E66F9F74}" destId="{D6414122-DC3A-4D54-A783-1FAC0D29FDA4}" srcOrd="0" destOrd="0" presId="urn:microsoft.com/office/officeart/2008/layout/VerticalAccentList"/>
    <dgm:cxn modelId="{72B8E350-1109-4774-BEC9-5F40D502D340}" type="presOf" srcId="{E3B47E99-76F5-4D02-AA2E-835D49A9E186}" destId="{78568CEE-D3E3-4456-96C6-D0E12CB160AE}" srcOrd="0" destOrd="0" presId="urn:microsoft.com/office/officeart/2008/layout/VerticalAccentList"/>
    <dgm:cxn modelId="{3F47E4C1-38F0-4CAD-BC0E-1C6004ACC598}" srcId="{18D7C276-6AEB-4631-9E45-81A1B81DFE32}" destId="{61B05AAD-836C-40AF-8970-5A3C678AA56A}" srcOrd="4" destOrd="0" parTransId="{AD000041-AE1D-4639-BF8D-60D25BDE4599}" sibTransId="{87B3AEE0-8FEC-4312-9894-96B31502114B}"/>
    <dgm:cxn modelId="{B61E09F5-3103-47AE-8AE2-18844EA21EA4}" type="presOf" srcId="{30ABBEBF-CAA9-47B0-9E8A-7C2B509DDD97}" destId="{4CAB2401-CA39-41F9-B391-D17CE0F0410B}" srcOrd="0" destOrd="0" presId="urn:microsoft.com/office/officeart/2008/layout/VerticalAccentList"/>
    <dgm:cxn modelId="{0B5C643E-595A-46DA-9440-68018DC8CE85}" srcId="{18D7C276-6AEB-4631-9E45-81A1B81DFE32}" destId="{2F263FD8-5357-44C5-89B9-14D234E9986C}" srcOrd="10" destOrd="0" parTransId="{9C319734-C195-463F-80AF-D40E9157DDCC}" sibTransId="{85AEB648-E2AB-429E-86D1-5B499A379200}"/>
    <dgm:cxn modelId="{4D21B514-8F22-4576-94E5-2B874B0B9BA7}" srcId="{18D7C276-6AEB-4631-9E45-81A1B81DFE32}" destId="{18954257-B475-4423-896F-20D3FEEFD77A}" srcOrd="0" destOrd="0" parTransId="{D1037865-6951-451A-A55D-01A721049961}" sibTransId="{B8D9E29C-D0FB-4051-8A3D-02D68363C265}"/>
    <dgm:cxn modelId="{F148F50B-F760-4ACE-B95D-D7888354B215}" srcId="{18D7C276-6AEB-4631-9E45-81A1B81DFE32}" destId="{FF7937F0-4B63-45D5-B21D-38C7EA926C7D}" srcOrd="2" destOrd="0" parTransId="{E1853D6F-46A1-4249-B606-FB7F183A08EE}" sibTransId="{AD10AF85-DBA1-4255-81F7-634831BE5483}"/>
    <dgm:cxn modelId="{D0171413-10BF-4876-8E0E-355642787AF3}" srcId="{18D7C276-6AEB-4631-9E45-81A1B81DFE32}" destId="{8B7B3BBA-9AB6-439B-954F-7850E66F9F74}" srcOrd="7" destOrd="0" parTransId="{E9A43C81-4FE0-4F6A-AB75-6801EF622621}" sibTransId="{6E7E8462-D1C1-481C-BC16-686EC99D55EC}"/>
    <dgm:cxn modelId="{7E8A3605-1D19-4166-A150-3A2D1D3DD1D0}" type="presOf" srcId="{548DF254-543B-4BF5-9957-87B46DA898BC}" destId="{D3855D9F-49DE-4A48-B6AD-1AAC49A94272}" srcOrd="0" destOrd="0" presId="urn:microsoft.com/office/officeart/2008/layout/VerticalAccentList"/>
    <dgm:cxn modelId="{0064F885-0BC0-4140-B09D-F9640124F454}" type="presOf" srcId="{FF7937F0-4B63-45D5-B21D-38C7EA926C7D}" destId="{E1023BB5-DB4B-40EA-B323-C9B0A5776E17}" srcOrd="0" destOrd="0" presId="urn:microsoft.com/office/officeart/2008/layout/VerticalAccentList"/>
    <dgm:cxn modelId="{705701A0-1E31-43A2-9863-6460B667C6E3}" srcId="{18D7C276-6AEB-4631-9E45-81A1B81DFE32}" destId="{C1467898-B5B1-48BA-A4A3-06EC3984DB82}" srcOrd="3" destOrd="0" parTransId="{8C16FA28-95FA-47D6-B0A9-E3D66F4E31AC}" sibTransId="{AE6CBDDE-9B33-4BB4-AAEE-291A3F4F155C}"/>
    <dgm:cxn modelId="{9403DE44-E7DF-420F-9170-70AC2ABA1C15}" srcId="{18D7C276-6AEB-4631-9E45-81A1B81DFE32}" destId="{30ABBEBF-CAA9-47B0-9E8A-7C2B509DDD97}" srcOrd="8" destOrd="0" parTransId="{E96A1EBC-4C77-4D5F-B679-EA10D4C0F47A}" sibTransId="{8BED4A2C-015D-48C1-9282-E4847DCFFAA7}"/>
    <dgm:cxn modelId="{DA47B608-4975-435F-939C-1084407FAFBF}" type="presOf" srcId="{C1467898-B5B1-48BA-A4A3-06EC3984DB82}" destId="{23B6B3D2-274D-46DA-90E6-738678746CA6}" srcOrd="0" destOrd="0" presId="urn:microsoft.com/office/officeart/2008/layout/VerticalAccentList"/>
    <dgm:cxn modelId="{95E099B0-F78E-4947-B8FC-7F5CB1B2433B}" type="presOf" srcId="{5030A341-0200-4947-9FFE-AC883ACB9D58}" destId="{E081862E-356F-4466-8508-6B0EFE79C055}" srcOrd="0" destOrd="0" presId="urn:microsoft.com/office/officeart/2008/layout/VerticalAccentList"/>
    <dgm:cxn modelId="{9EBC20C8-AC1B-4BCB-B8DB-21A56F6B3FA0}" srcId="{18D7C276-6AEB-4631-9E45-81A1B81DFE32}" destId="{548DF254-543B-4BF5-9957-87B46DA898BC}" srcOrd="5" destOrd="0" parTransId="{7420F92A-F161-4E1B-B62A-26B294EF2FEE}" sibTransId="{D76A1DA0-1403-4EFD-A5E4-7804A7E64ED1}"/>
    <dgm:cxn modelId="{408C1D77-A9BB-419F-AFEA-0069591654A7}" type="presOf" srcId="{2F263FD8-5357-44C5-89B9-14D234E9986C}" destId="{757BCC20-D193-4063-A892-87B49833778B}" srcOrd="0" destOrd="0" presId="urn:microsoft.com/office/officeart/2008/layout/VerticalAccentList"/>
    <dgm:cxn modelId="{6756D49C-0D21-4054-81D3-04D041F2A4D0}" type="presOf" srcId="{18D7C276-6AEB-4631-9E45-81A1B81DFE32}" destId="{97648234-DFB5-4F5F-AF28-342E26B1253F}" srcOrd="0" destOrd="0" presId="urn:microsoft.com/office/officeart/2008/layout/VerticalAccentList"/>
    <dgm:cxn modelId="{4623D6CA-F039-4F04-B31A-4CF096DEEEAC}" srcId="{18D7C276-6AEB-4631-9E45-81A1B81DFE32}" destId="{BBBF1201-E2AD-4B3D-8737-743D3D040F09}" srcOrd="6" destOrd="0" parTransId="{CD99303C-B117-4DF9-86A0-8BE52F44E164}" sibTransId="{F86A1B6B-E97D-4A1C-937C-E24A8071C088}"/>
    <dgm:cxn modelId="{2AF7DE11-5EC3-4A0F-B964-C5A462573816}" type="presParOf" srcId="{97648234-DFB5-4F5F-AF28-342E26B1253F}" destId="{CAE2272B-7237-48EA-9AFB-39D2CDB6AF5D}" srcOrd="0" destOrd="0" presId="urn:microsoft.com/office/officeart/2008/layout/VerticalAccentList"/>
    <dgm:cxn modelId="{1BE29CD5-FA05-4532-8D71-D4AEFE3B2EA7}" type="presParOf" srcId="{CAE2272B-7237-48EA-9AFB-39D2CDB6AF5D}" destId="{AD654381-8E93-4936-835C-376BE0CCC815}" srcOrd="0" destOrd="0" presId="urn:microsoft.com/office/officeart/2008/layout/VerticalAccentList"/>
    <dgm:cxn modelId="{89E63583-DB8F-4AC7-8F47-1E0F52BF433A}" type="presParOf" srcId="{97648234-DFB5-4F5F-AF28-342E26B1253F}" destId="{AF5B5DA9-23CE-43B3-A101-E8EA5158D272}" srcOrd="1" destOrd="0" presId="urn:microsoft.com/office/officeart/2008/layout/VerticalAccentList"/>
    <dgm:cxn modelId="{B51BE770-0A09-4D69-8AE1-F624ED2DA447}" type="presParOf" srcId="{AF5B5DA9-23CE-43B3-A101-E8EA5158D272}" destId="{AF90A4B6-AD85-4BF8-AED0-87507EC0FA45}" srcOrd="0" destOrd="0" presId="urn:microsoft.com/office/officeart/2008/layout/VerticalAccentList"/>
    <dgm:cxn modelId="{10050EC2-6D30-42E4-BBB2-C53E6BB8B124}" type="presParOf" srcId="{AF5B5DA9-23CE-43B3-A101-E8EA5158D272}" destId="{00E4BF15-A20A-4552-B38D-11071AADDEE1}" srcOrd="1" destOrd="0" presId="urn:microsoft.com/office/officeart/2008/layout/VerticalAccentList"/>
    <dgm:cxn modelId="{1E0E150E-E1E8-45E1-A3F7-375FF0B8D47E}" type="presParOf" srcId="{AF5B5DA9-23CE-43B3-A101-E8EA5158D272}" destId="{BFEC03BB-3563-4863-9E76-49EAF5B49C0C}" srcOrd="2" destOrd="0" presId="urn:microsoft.com/office/officeart/2008/layout/VerticalAccentList"/>
    <dgm:cxn modelId="{9CFC32F3-A884-4000-AD88-F85AD7CCE43C}" type="presParOf" srcId="{AF5B5DA9-23CE-43B3-A101-E8EA5158D272}" destId="{54401A86-6A95-43EB-90E3-98C8B37DEA06}" srcOrd="3" destOrd="0" presId="urn:microsoft.com/office/officeart/2008/layout/VerticalAccentList"/>
    <dgm:cxn modelId="{F29E7874-9F5C-4E7C-B9D1-70F9ECBE5628}" type="presParOf" srcId="{AF5B5DA9-23CE-43B3-A101-E8EA5158D272}" destId="{1E5B7344-C6CF-4DE1-AC24-F9D6B8A2BA0F}" srcOrd="4" destOrd="0" presId="urn:microsoft.com/office/officeart/2008/layout/VerticalAccentList"/>
    <dgm:cxn modelId="{C1A5E2E2-5172-4EA3-A4C9-9D6831026CA2}" type="presParOf" srcId="{AF5B5DA9-23CE-43B3-A101-E8EA5158D272}" destId="{E2D373B1-4036-42E9-8275-403FC51B688B}" srcOrd="5" destOrd="0" presId="urn:microsoft.com/office/officeart/2008/layout/VerticalAccentList"/>
    <dgm:cxn modelId="{BE81A00B-C33E-4DF8-82A3-0ECC963C77D7}" type="presParOf" srcId="{AF5B5DA9-23CE-43B3-A101-E8EA5158D272}" destId="{82BFCAA2-49B9-4CE5-A8E4-3DA27CF724FF}" srcOrd="6" destOrd="0" presId="urn:microsoft.com/office/officeart/2008/layout/VerticalAccentList"/>
    <dgm:cxn modelId="{5796A38B-5CFA-41F4-924F-E479B0085AE4}" type="presParOf" srcId="{97648234-DFB5-4F5F-AF28-342E26B1253F}" destId="{838732C3-446C-4172-BAC1-BDBBE35B7222}" srcOrd="2" destOrd="0" presId="urn:microsoft.com/office/officeart/2008/layout/VerticalAccentList"/>
    <dgm:cxn modelId="{CF81F264-9FDE-427B-8C26-13277792309F}" type="presParOf" srcId="{97648234-DFB5-4F5F-AF28-342E26B1253F}" destId="{F3AEB7F6-3F12-4139-AD2E-D242E27CB9FF}" srcOrd="3" destOrd="0" presId="urn:microsoft.com/office/officeart/2008/layout/VerticalAccentList"/>
    <dgm:cxn modelId="{47C58CD9-1D4A-4B76-B143-BFADE10E59E9}" type="presParOf" srcId="{F3AEB7F6-3F12-4139-AD2E-D242E27CB9FF}" destId="{78568CEE-D3E3-4456-96C6-D0E12CB160AE}" srcOrd="0" destOrd="0" presId="urn:microsoft.com/office/officeart/2008/layout/VerticalAccentList"/>
    <dgm:cxn modelId="{1958BD19-FBAA-4F14-B89D-4EDBA368B6FC}" type="presParOf" srcId="{97648234-DFB5-4F5F-AF28-342E26B1253F}" destId="{4BF95D26-C1C1-415A-B654-53F79B61C2D3}" srcOrd="4" destOrd="0" presId="urn:microsoft.com/office/officeart/2008/layout/VerticalAccentList"/>
    <dgm:cxn modelId="{E28EB34D-29D3-4E29-8838-FA115F9ADA1A}" type="presParOf" srcId="{4BF95D26-C1C1-415A-B654-53F79B61C2D3}" destId="{03861384-494D-4E9D-861D-88A828BB2066}" srcOrd="0" destOrd="0" presId="urn:microsoft.com/office/officeart/2008/layout/VerticalAccentList"/>
    <dgm:cxn modelId="{F972590E-61B1-4224-8BA2-93C052F325AB}" type="presParOf" srcId="{4BF95D26-C1C1-415A-B654-53F79B61C2D3}" destId="{3DAD0A61-5A49-4D17-BE04-B1E6C0C83F88}" srcOrd="1" destOrd="0" presId="urn:microsoft.com/office/officeart/2008/layout/VerticalAccentList"/>
    <dgm:cxn modelId="{EC222724-26E2-43D8-93D7-041D9C43CEF7}" type="presParOf" srcId="{4BF95D26-C1C1-415A-B654-53F79B61C2D3}" destId="{29BE8637-CBFF-4CE0-A653-16955D002845}" srcOrd="2" destOrd="0" presId="urn:microsoft.com/office/officeart/2008/layout/VerticalAccentList"/>
    <dgm:cxn modelId="{EBEF1AE0-18F6-4BC0-BED1-403DEA693D9A}" type="presParOf" srcId="{4BF95D26-C1C1-415A-B654-53F79B61C2D3}" destId="{4FDFCB48-B83F-43B1-B985-0978E0C96CD2}" srcOrd="3" destOrd="0" presId="urn:microsoft.com/office/officeart/2008/layout/VerticalAccentList"/>
    <dgm:cxn modelId="{B5925350-FA96-4018-B5B5-38E15240A317}" type="presParOf" srcId="{4BF95D26-C1C1-415A-B654-53F79B61C2D3}" destId="{A95263B6-47DE-4169-8A45-A051CD0DBC7E}" srcOrd="4" destOrd="0" presId="urn:microsoft.com/office/officeart/2008/layout/VerticalAccentList"/>
    <dgm:cxn modelId="{CC177CF6-5DAB-42F7-8EC4-31943854BEA3}" type="presParOf" srcId="{4BF95D26-C1C1-415A-B654-53F79B61C2D3}" destId="{07A05F6C-85FA-487B-9F98-B0E5938A7433}" srcOrd="5" destOrd="0" presId="urn:microsoft.com/office/officeart/2008/layout/VerticalAccentList"/>
    <dgm:cxn modelId="{173A6768-20A8-4740-883E-5FC7D84A6779}" type="presParOf" srcId="{4BF95D26-C1C1-415A-B654-53F79B61C2D3}" destId="{6B92AFAA-4DBA-462F-839A-0B934A0C07B1}" srcOrd="6" destOrd="0" presId="urn:microsoft.com/office/officeart/2008/layout/VerticalAccentList"/>
    <dgm:cxn modelId="{F032F714-43AF-47E3-B25B-ECC4C35406CF}" type="presParOf" srcId="{97648234-DFB5-4F5F-AF28-342E26B1253F}" destId="{F9212F4C-409D-47DF-9D9E-A5E51A2DE98F}" srcOrd="5" destOrd="0" presId="urn:microsoft.com/office/officeart/2008/layout/VerticalAccentList"/>
    <dgm:cxn modelId="{983B3CA5-369B-4E70-965A-A17CCCAF0DE6}" type="presParOf" srcId="{97648234-DFB5-4F5F-AF28-342E26B1253F}" destId="{A05FFFDD-D2CE-44F9-963B-C7142396C7FB}" srcOrd="6" destOrd="0" presId="urn:microsoft.com/office/officeart/2008/layout/VerticalAccentList"/>
    <dgm:cxn modelId="{12C75FD4-79C6-45E9-AB7C-18397B7C651B}" type="presParOf" srcId="{A05FFFDD-D2CE-44F9-963B-C7142396C7FB}" destId="{E1023BB5-DB4B-40EA-B323-C9B0A5776E17}" srcOrd="0" destOrd="0" presId="urn:microsoft.com/office/officeart/2008/layout/VerticalAccentList"/>
    <dgm:cxn modelId="{65DD2572-8BD1-429C-A716-7913D85EF746}" type="presParOf" srcId="{97648234-DFB5-4F5F-AF28-342E26B1253F}" destId="{CFC97960-A030-49B6-BF6C-FFECF2DF8063}" srcOrd="7" destOrd="0" presId="urn:microsoft.com/office/officeart/2008/layout/VerticalAccentList"/>
    <dgm:cxn modelId="{54582D25-13BB-4505-92F5-B4CBF8ADA939}" type="presParOf" srcId="{CFC97960-A030-49B6-BF6C-FFECF2DF8063}" destId="{0BC553B6-CC2A-42CB-9F48-1ED72D0BD1EB}" srcOrd="0" destOrd="0" presId="urn:microsoft.com/office/officeart/2008/layout/VerticalAccentList"/>
    <dgm:cxn modelId="{75886AB2-59E4-4EE6-AA8C-B6D604423014}" type="presParOf" srcId="{CFC97960-A030-49B6-BF6C-FFECF2DF8063}" destId="{CF81ED11-82DE-46F1-8C57-F0A846D8ABEA}" srcOrd="1" destOrd="0" presId="urn:microsoft.com/office/officeart/2008/layout/VerticalAccentList"/>
    <dgm:cxn modelId="{03BD27EF-ADA8-4495-932C-B918C4BD7B36}" type="presParOf" srcId="{CFC97960-A030-49B6-BF6C-FFECF2DF8063}" destId="{066C52D0-BEBA-4AB7-98B9-757DE61B602B}" srcOrd="2" destOrd="0" presId="urn:microsoft.com/office/officeart/2008/layout/VerticalAccentList"/>
    <dgm:cxn modelId="{ABEF629F-04EC-41F2-8758-EE96AA8AEF32}" type="presParOf" srcId="{CFC97960-A030-49B6-BF6C-FFECF2DF8063}" destId="{BD72C344-6D08-4FF6-9001-A0FD5298E41B}" srcOrd="3" destOrd="0" presId="urn:microsoft.com/office/officeart/2008/layout/VerticalAccentList"/>
    <dgm:cxn modelId="{F839406B-999A-4979-9C4E-7BF47894096D}" type="presParOf" srcId="{CFC97960-A030-49B6-BF6C-FFECF2DF8063}" destId="{B0B57DD0-2E15-4C4A-8D0E-281D6531AB6E}" srcOrd="4" destOrd="0" presId="urn:microsoft.com/office/officeart/2008/layout/VerticalAccentList"/>
    <dgm:cxn modelId="{0FA33289-0AED-4F48-8FF4-1C818DB7BD61}" type="presParOf" srcId="{CFC97960-A030-49B6-BF6C-FFECF2DF8063}" destId="{62DFD4C5-8409-43D6-B638-83272FCDE5BE}" srcOrd="5" destOrd="0" presId="urn:microsoft.com/office/officeart/2008/layout/VerticalAccentList"/>
    <dgm:cxn modelId="{15167C78-7090-43F7-8E76-ECB54EF7816D}" type="presParOf" srcId="{CFC97960-A030-49B6-BF6C-FFECF2DF8063}" destId="{79FE0564-564A-4FA1-9CE5-461A2D42D703}" srcOrd="6" destOrd="0" presId="urn:microsoft.com/office/officeart/2008/layout/VerticalAccentList"/>
    <dgm:cxn modelId="{BCE06806-8B76-4953-89E1-5A4A8F699EA9}" type="presParOf" srcId="{97648234-DFB5-4F5F-AF28-342E26B1253F}" destId="{6B445F03-DD15-4980-89DC-DAF2E1240C3E}" srcOrd="8" destOrd="0" presId="urn:microsoft.com/office/officeart/2008/layout/VerticalAccentList"/>
    <dgm:cxn modelId="{1C708DCC-DEAA-4B54-9DD7-472114F09C65}" type="presParOf" srcId="{97648234-DFB5-4F5F-AF28-342E26B1253F}" destId="{7BE352D8-C885-4DEC-A428-40F9BFACC482}" srcOrd="9" destOrd="0" presId="urn:microsoft.com/office/officeart/2008/layout/VerticalAccentList"/>
    <dgm:cxn modelId="{560ABF5E-A361-49BE-B63D-E8CC5774B588}" type="presParOf" srcId="{7BE352D8-C885-4DEC-A428-40F9BFACC482}" destId="{23B6B3D2-274D-46DA-90E6-738678746CA6}" srcOrd="0" destOrd="0" presId="urn:microsoft.com/office/officeart/2008/layout/VerticalAccentList"/>
    <dgm:cxn modelId="{45B2BA77-3CAB-4240-A8C5-1870ADF802BF}" type="presParOf" srcId="{97648234-DFB5-4F5F-AF28-342E26B1253F}" destId="{8EAC455B-973C-4C61-AC0F-7E591D59F150}" srcOrd="10" destOrd="0" presId="urn:microsoft.com/office/officeart/2008/layout/VerticalAccentList"/>
    <dgm:cxn modelId="{96716C71-41CD-4EB5-BCDD-8B5D18090092}" type="presParOf" srcId="{8EAC455B-973C-4C61-AC0F-7E591D59F150}" destId="{0CADDED6-03EA-45AE-BAA9-98E07756B96E}" srcOrd="0" destOrd="0" presId="urn:microsoft.com/office/officeart/2008/layout/VerticalAccentList"/>
    <dgm:cxn modelId="{827A8B09-BFAC-4123-B843-B839F362CCB3}" type="presParOf" srcId="{8EAC455B-973C-4C61-AC0F-7E591D59F150}" destId="{6DB0D708-1ADC-46EA-BECE-BAE9E97A7FD1}" srcOrd="1" destOrd="0" presId="urn:microsoft.com/office/officeart/2008/layout/VerticalAccentList"/>
    <dgm:cxn modelId="{6C40F543-F95A-4716-9F37-0309545F0999}" type="presParOf" srcId="{8EAC455B-973C-4C61-AC0F-7E591D59F150}" destId="{3E1F3B47-2774-473A-B923-22C2CAEEEE23}" srcOrd="2" destOrd="0" presId="urn:microsoft.com/office/officeart/2008/layout/VerticalAccentList"/>
    <dgm:cxn modelId="{675564F3-0E0A-4DB1-9718-822F3227C78A}" type="presParOf" srcId="{8EAC455B-973C-4C61-AC0F-7E591D59F150}" destId="{B2A48885-1420-4AF3-8594-FEB3FDE40FCB}" srcOrd="3" destOrd="0" presId="urn:microsoft.com/office/officeart/2008/layout/VerticalAccentList"/>
    <dgm:cxn modelId="{FC5F2A02-23C3-433E-97A2-E74773028D1F}" type="presParOf" srcId="{8EAC455B-973C-4C61-AC0F-7E591D59F150}" destId="{14534685-639A-4C54-8544-674362984E06}" srcOrd="4" destOrd="0" presId="urn:microsoft.com/office/officeart/2008/layout/VerticalAccentList"/>
    <dgm:cxn modelId="{2ADBFAEC-59FE-4E2D-A539-12F2E27BA1F0}" type="presParOf" srcId="{8EAC455B-973C-4C61-AC0F-7E591D59F150}" destId="{42235E6A-DFC0-480A-8E4F-39718E682A6F}" srcOrd="5" destOrd="0" presId="urn:microsoft.com/office/officeart/2008/layout/VerticalAccentList"/>
    <dgm:cxn modelId="{9825656F-FDB8-4480-8258-965C854FC06A}" type="presParOf" srcId="{8EAC455B-973C-4C61-AC0F-7E591D59F150}" destId="{43B8C0CD-82F7-4B0D-9DDD-8CFC5544EEFD}" srcOrd="6" destOrd="0" presId="urn:microsoft.com/office/officeart/2008/layout/VerticalAccentList"/>
    <dgm:cxn modelId="{E7F2E92B-F5D0-4ABF-87AD-EB6325B4E0B5}" type="presParOf" srcId="{97648234-DFB5-4F5F-AF28-342E26B1253F}" destId="{1B376151-A76F-4650-AC89-BBB07EC16BEF}" srcOrd="11" destOrd="0" presId="urn:microsoft.com/office/officeart/2008/layout/VerticalAccentList"/>
    <dgm:cxn modelId="{5836A25E-EFDD-47F3-927F-295DE1DE7604}" type="presParOf" srcId="{97648234-DFB5-4F5F-AF28-342E26B1253F}" destId="{0469C3A1-BA31-4360-BDF3-F31ADA560A78}" srcOrd="12" destOrd="0" presId="urn:microsoft.com/office/officeart/2008/layout/VerticalAccentList"/>
    <dgm:cxn modelId="{2BF55699-6DFE-44C9-9924-E3DC39C360C5}" type="presParOf" srcId="{0469C3A1-BA31-4360-BDF3-F31ADA560A78}" destId="{312C3AAB-A8F0-4364-B8E9-CDD5A347C90C}" srcOrd="0" destOrd="0" presId="urn:microsoft.com/office/officeart/2008/layout/VerticalAccentList"/>
    <dgm:cxn modelId="{5692AE5C-1B46-415E-BF03-D540C7CEC02E}" type="presParOf" srcId="{97648234-DFB5-4F5F-AF28-342E26B1253F}" destId="{CC2A46E8-C1D7-4510-AA8B-5C82E8C5B034}" srcOrd="13" destOrd="0" presId="urn:microsoft.com/office/officeart/2008/layout/VerticalAccentList"/>
    <dgm:cxn modelId="{99520DDF-87DE-4D0B-B2C5-A797B48A2A20}" type="presParOf" srcId="{CC2A46E8-C1D7-4510-AA8B-5C82E8C5B034}" destId="{3E68ECFA-2534-421E-BE73-9F04E3D46394}" srcOrd="0" destOrd="0" presId="urn:microsoft.com/office/officeart/2008/layout/VerticalAccentList"/>
    <dgm:cxn modelId="{A4D1CC4F-9AA3-405A-8918-87749CC5FB9D}" type="presParOf" srcId="{CC2A46E8-C1D7-4510-AA8B-5C82E8C5B034}" destId="{FE6087A7-FBFC-4C6D-9D64-559E85917BDA}" srcOrd="1" destOrd="0" presId="urn:microsoft.com/office/officeart/2008/layout/VerticalAccentList"/>
    <dgm:cxn modelId="{D766C24D-4BDD-44E8-A152-3EAEB34CB3BB}" type="presParOf" srcId="{CC2A46E8-C1D7-4510-AA8B-5C82E8C5B034}" destId="{97336A65-58ED-4170-B9E6-9A688F67844C}" srcOrd="2" destOrd="0" presId="urn:microsoft.com/office/officeart/2008/layout/VerticalAccentList"/>
    <dgm:cxn modelId="{F819C354-7A14-4DEF-8D4E-9E835A66B056}" type="presParOf" srcId="{CC2A46E8-C1D7-4510-AA8B-5C82E8C5B034}" destId="{72D030B1-6693-43B3-B465-7CBD02A7BB2C}" srcOrd="3" destOrd="0" presId="urn:microsoft.com/office/officeart/2008/layout/VerticalAccentList"/>
    <dgm:cxn modelId="{F3F6ED82-37EB-420C-9B09-F3201D07159D}" type="presParOf" srcId="{CC2A46E8-C1D7-4510-AA8B-5C82E8C5B034}" destId="{9C0480F5-3799-4237-A0FF-E26022F2D3FE}" srcOrd="4" destOrd="0" presId="urn:microsoft.com/office/officeart/2008/layout/VerticalAccentList"/>
    <dgm:cxn modelId="{38C553DF-8764-4B78-B887-DE157407EABD}" type="presParOf" srcId="{CC2A46E8-C1D7-4510-AA8B-5C82E8C5B034}" destId="{056819EB-F1D6-43DF-9A07-EA0023653D21}" srcOrd="5" destOrd="0" presId="urn:microsoft.com/office/officeart/2008/layout/VerticalAccentList"/>
    <dgm:cxn modelId="{60E26BD6-0BF0-4130-B3EC-3BC90A068749}" type="presParOf" srcId="{CC2A46E8-C1D7-4510-AA8B-5C82E8C5B034}" destId="{1F2994B5-24B7-447C-A344-1FCBE6406459}" srcOrd="6" destOrd="0" presId="urn:microsoft.com/office/officeart/2008/layout/VerticalAccentList"/>
    <dgm:cxn modelId="{ED103397-BBE5-4105-AC5D-84AED89B1E4D}" type="presParOf" srcId="{97648234-DFB5-4F5F-AF28-342E26B1253F}" destId="{A818ADF4-6BDD-4C4F-B856-4965100CA343}" srcOrd="14" destOrd="0" presId="urn:microsoft.com/office/officeart/2008/layout/VerticalAccentList"/>
    <dgm:cxn modelId="{0C2A64EE-6729-4E97-8A07-0F4FA173ED08}" type="presParOf" srcId="{97648234-DFB5-4F5F-AF28-342E26B1253F}" destId="{2A65225A-7344-486E-981A-577BD4FB60AF}" srcOrd="15" destOrd="0" presId="urn:microsoft.com/office/officeart/2008/layout/VerticalAccentList"/>
    <dgm:cxn modelId="{7ECE98E9-FE3F-487D-B047-88F2C7EA5343}" type="presParOf" srcId="{2A65225A-7344-486E-981A-577BD4FB60AF}" destId="{D3855D9F-49DE-4A48-B6AD-1AAC49A94272}" srcOrd="0" destOrd="0" presId="urn:microsoft.com/office/officeart/2008/layout/VerticalAccentList"/>
    <dgm:cxn modelId="{E47606BF-8772-46DB-A68F-084A830B72A4}" type="presParOf" srcId="{97648234-DFB5-4F5F-AF28-342E26B1253F}" destId="{A1A4A1F6-4A19-4954-9B1C-87830F50392F}" srcOrd="16" destOrd="0" presId="urn:microsoft.com/office/officeart/2008/layout/VerticalAccentList"/>
    <dgm:cxn modelId="{86B75F0A-1407-48CA-937B-8127E9BBC887}" type="presParOf" srcId="{A1A4A1F6-4A19-4954-9B1C-87830F50392F}" destId="{5A08F3C4-4386-4D75-96C1-93EFF789AF83}" srcOrd="0" destOrd="0" presId="urn:microsoft.com/office/officeart/2008/layout/VerticalAccentList"/>
    <dgm:cxn modelId="{C061D5B9-FFC3-4680-A603-CAF2B1B96D96}" type="presParOf" srcId="{A1A4A1F6-4A19-4954-9B1C-87830F50392F}" destId="{C1162A2A-2CA0-4146-9B1B-A844E8A1CE0F}" srcOrd="1" destOrd="0" presId="urn:microsoft.com/office/officeart/2008/layout/VerticalAccentList"/>
    <dgm:cxn modelId="{040CDA16-7C5F-4C34-974D-0A37EEDFC6EB}" type="presParOf" srcId="{A1A4A1F6-4A19-4954-9B1C-87830F50392F}" destId="{00B139DD-5A9B-4EE4-8E28-1DF467516A88}" srcOrd="2" destOrd="0" presId="urn:microsoft.com/office/officeart/2008/layout/VerticalAccentList"/>
    <dgm:cxn modelId="{350211E0-A786-4F74-84A0-0EE062804CB0}" type="presParOf" srcId="{A1A4A1F6-4A19-4954-9B1C-87830F50392F}" destId="{4E3842B4-2A76-4EED-AC07-E23F42FC1E0F}" srcOrd="3" destOrd="0" presId="urn:microsoft.com/office/officeart/2008/layout/VerticalAccentList"/>
    <dgm:cxn modelId="{B5444936-8965-4BDA-8C4D-0D7F3CF110CC}" type="presParOf" srcId="{A1A4A1F6-4A19-4954-9B1C-87830F50392F}" destId="{60515F5C-1836-4159-953E-06E7EEC957AA}" srcOrd="4" destOrd="0" presId="urn:microsoft.com/office/officeart/2008/layout/VerticalAccentList"/>
    <dgm:cxn modelId="{E969E5D4-84AE-4514-BD6A-38E41948EF0E}" type="presParOf" srcId="{A1A4A1F6-4A19-4954-9B1C-87830F50392F}" destId="{FDDA8596-99E8-436E-9605-5EE5ADAF323E}" srcOrd="5" destOrd="0" presId="urn:microsoft.com/office/officeart/2008/layout/VerticalAccentList"/>
    <dgm:cxn modelId="{9D51CE79-8193-42BB-881B-070C0462709C}" type="presParOf" srcId="{A1A4A1F6-4A19-4954-9B1C-87830F50392F}" destId="{9BCE6260-85B8-4B3C-9784-B5C6D621D968}" srcOrd="6" destOrd="0" presId="urn:microsoft.com/office/officeart/2008/layout/VerticalAccentList"/>
    <dgm:cxn modelId="{1DC41D1D-87F2-46B6-B00F-78A3A132C417}" type="presParOf" srcId="{97648234-DFB5-4F5F-AF28-342E26B1253F}" destId="{AEA129C4-D1E0-499B-BB12-9F8E204B320A}" srcOrd="17" destOrd="0" presId="urn:microsoft.com/office/officeart/2008/layout/VerticalAccentList"/>
    <dgm:cxn modelId="{79F08004-75AE-40ED-B5D5-DBA66DFD4747}" type="presParOf" srcId="{97648234-DFB5-4F5F-AF28-342E26B1253F}" destId="{3A748928-4A18-41E7-B9F9-C7327FDBAA38}" srcOrd="18" destOrd="0" presId="urn:microsoft.com/office/officeart/2008/layout/VerticalAccentList"/>
    <dgm:cxn modelId="{B19A1BA8-EF6C-41B5-ABFF-417EECD92963}" type="presParOf" srcId="{3A748928-4A18-41E7-B9F9-C7327FDBAA38}" destId="{C29D3988-00F9-47DB-95F1-2C09F8557A4F}" srcOrd="0" destOrd="0" presId="urn:microsoft.com/office/officeart/2008/layout/VerticalAccentList"/>
    <dgm:cxn modelId="{BE85A71E-3BB7-4BFE-9E19-1DFCDA0CCE16}" type="presParOf" srcId="{97648234-DFB5-4F5F-AF28-342E26B1253F}" destId="{9716DF9E-A68A-4C79-ADBB-25E9D1AADD30}" srcOrd="19" destOrd="0" presId="urn:microsoft.com/office/officeart/2008/layout/VerticalAccentList"/>
    <dgm:cxn modelId="{1FECB9AD-57D5-41DB-9A51-B6442D4D474B}" type="presParOf" srcId="{9716DF9E-A68A-4C79-ADBB-25E9D1AADD30}" destId="{72BFAACA-EC08-44B1-B5CC-FDCB1AB1D120}" srcOrd="0" destOrd="0" presId="urn:microsoft.com/office/officeart/2008/layout/VerticalAccentList"/>
    <dgm:cxn modelId="{674CACB2-0155-4BAA-9B68-EA63ABF48CC6}" type="presParOf" srcId="{9716DF9E-A68A-4C79-ADBB-25E9D1AADD30}" destId="{F984039B-2C92-49F3-8BDE-740C045DF0E0}" srcOrd="1" destOrd="0" presId="urn:microsoft.com/office/officeart/2008/layout/VerticalAccentList"/>
    <dgm:cxn modelId="{2114FB27-C396-457B-8489-D5F7F021D0AF}" type="presParOf" srcId="{9716DF9E-A68A-4C79-ADBB-25E9D1AADD30}" destId="{A2361C7D-09F9-4609-A64D-D91B1EC8154A}" srcOrd="2" destOrd="0" presId="urn:microsoft.com/office/officeart/2008/layout/VerticalAccentList"/>
    <dgm:cxn modelId="{56F0A376-A6A7-42F1-BAA2-EDE652B18DBE}" type="presParOf" srcId="{9716DF9E-A68A-4C79-ADBB-25E9D1AADD30}" destId="{09B94FE5-2D25-41F3-9E57-DA403B25B02B}" srcOrd="3" destOrd="0" presId="urn:microsoft.com/office/officeart/2008/layout/VerticalAccentList"/>
    <dgm:cxn modelId="{F6830330-A008-41CD-B9EC-E8D90C8E049D}" type="presParOf" srcId="{9716DF9E-A68A-4C79-ADBB-25E9D1AADD30}" destId="{996D27C6-9563-4ECD-A836-2CD0561EFE8A}" srcOrd="4" destOrd="0" presId="urn:microsoft.com/office/officeart/2008/layout/VerticalAccentList"/>
    <dgm:cxn modelId="{4B834D2B-2604-42BC-9241-5F8BDDCF142C}" type="presParOf" srcId="{9716DF9E-A68A-4C79-ADBB-25E9D1AADD30}" destId="{EE6CC23E-38FA-4EF1-83EC-D065C53FDDF6}" srcOrd="5" destOrd="0" presId="urn:microsoft.com/office/officeart/2008/layout/VerticalAccentList"/>
    <dgm:cxn modelId="{CBABB3F3-0504-465B-B00C-202CC294C1FE}" type="presParOf" srcId="{9716DF9E-A68A-4C79-ADBB-25E9D1AADD30}" destId="{A04EF08C-05F8-460A-88D1-1236AC663EA5}" srcOrd="6" destOrd="0" presId="urn:microsoft.com/office/officeart/2008/layout/VerticalAccentList"/>
    <dgm:cxn modelId="{28022934-69B2-4EB3-9063-4DA08AF0C94D}" type="presParOf" srcId="{97648234-DFB5-4F5F-AF28-342E26B1253F}" destId="{2FD07DB6-7684-4463-B0D8-5A378AEFFAC7}" srcOrd="20" destOrd="0" presId="urn:microsoft.com/office/officeart/2008/layout/VerticalAccentList"/>
    <dgm:cxn modelId="{83605074-54A9-4B6B-A423-13D57997EA8E}" type="presParOf" srcId="{97648234-DFB5-4F5F-AF28-342E26B1253F}" destId="{2A6F56D4-924B-4B3B-89BD-7E777A7F2726}" srcOrd="21" destOrd="0" presId="urn:microsoft.com/office/officeart/2008/layout/VerticalAccentList"/>
    <dgm:cxn modelId="{C74633E8-BFB0-43EF-BAF5-9D4370E1F50E}" type="presParOf" srcId="{2A6F56D4-924B-4B3B-89BD-7E777A7F2726}" destId="{D6414122-DC3A-4D54-A783-1FAC0D29FDA4}" srcOrd="0" destOrd="0" presId="urn:microsoft.com/office/officeart/2008/layout/VerticalAccentList"/>
    <dgm:cxn modelId="{F8F8146C-5DDF-4EF6-B2ED-7233CB59E4D8}" type="presParOf" srcId="{97648234-DFB5-4F5F-AF28-342E26B1253F}" destId="{E93B3155-F34E-44C8-97A0-A04941B7F79D}" srcOrd="22" destOrd="0" presId="urn:microsoft.com/office/officeart/2008/layout/VerticalAccentList"/>
    <dgm:cxn modelId="{09B197DC-1E97-4518-B900-EFEF12E8189B}" type="presParOf" srcId="{E93B3155-F34E-44C8-97A0-A04941B7F79D}" destId="{F28AB723-D5BD-4F42-90C2-AF10B52528A5}" srcOrd="0" destOrd="0" presId="urn:microsoft.com/office/officeart/2008/layout/VerticalAccentList"/>
    <dgm:cxn modelId="{6C6E4E47-1DCF-4556-80B6-638DBBEC8C9E}" type="presParOf" srcId="{E93B3155-F34E-44C8-97A0-A04941B7F79D}" destId="{1EE2CBB0-2E4F-4739-982F-3CEA6E346C2F}" srcOrd="1" destOrd="0" presId="urn:microsoft.com/office/officeart/2008/layout/VerticalAccentList"/>
    <dgm:cxn modelId="{7D9272D4-7945-4374-B8D2-914828D4C7FB}" type="presParOf" srcId="{E93B3155-F34E-44C8-97A0-A04941B7F79D}" destId="{9A645DDB-8C4F-4A8D-B25C-A4E479EA906D}" srcOrd="2" destOrd="0" presId="urn:microsoft.com/office/officeart/2008/layout/VerticalAccentList"/>
    <dgm:cxn modelId="{473AC16A-3D68-4CF9-B398-EFB3C9C8D04D}" type="presParOf" srcId="{E93B3155-F34E-44C8-97A0-A04941B7F79D}" destId="{645D7BB5-3771-4866-9262-B6EC1C78E34B}" srcOrd="3" destOrd="0" presId="urn:microsoft.com/office/officeart/2008/layout/VerticalAccentList"/>
    <dgm:cxn modelId="{2FA523F9-CA12-4923-A972-A31BCB0031A5}" type="presParOf" srcId="{E93B3155-F34E-44C8-97A0-A04941B7F79D}" destId="{F26B1FFF-3E1F-4891-84D4-A21192FE6458}" srcOrd="4" destOrd="0" presId="urn:microsoft.com/office/officeart/2008/layout/VerticalAccentList"/>
    <dgm:cxn modelId="{BF618ECC-EE1C-4404-86AA-236EC3144F1C}" type="presParOf" srcId="{E93B3155-F34E-44C8-97A0-A04941B7F79D}" destId="{6BA4A289-52B2-4EDF-9E1A-F8998F4B0FF2}" srcOrd="5" destOrd="0" presId="urn:microsoft.com/office/officeart/2008/layout/VerticalAccentList"/>
    <dgm:cxn modelId="{5BB593B7-E72A-4282-AFE4-C2B9A4B6CD20}" type="presParOf" srcId="{E93B3155-F34E-44C8-97A0-A04941B7F79D}" destId="{B6099C36-8BC1-4134-9155-CE32E98E91C1}" srcOrd="6" destOrd="0" presId="urn:microsoft.com/office/officeart/2008/layout/VerticalAccentList"/>
    <dgm:cxn modelId="{37F5E431-F22D-43F6-9FE3-924B79D2E9FD}" type="presParOf" srcId="{97648234-DFB5-4F5F-AF28-342E26B1253F}" destId="{19278ED6-84C5-480F-B80E-1BDF9B6C5B2F}" srcOrd="23" destOrd="0" presId="urn:microsoft.com/office/officeart/2008/layout/VerticalAccentList"/>
    <dgm:cxn modelId="{F9CD55BE-630A-4B07-BC91-795235DD087E}" type="presParOf" srcId="{97648234-DFB5-4F5F-AF28-342E26B1253F}" destId="{F25EAB2A-9AA2-46F7-867A-E14544C48AA4}" srcOrd="24" destOrd="0" presId="urn:microsoft.com/office/officeart/2008/layout/VerticalAccentList"/>
    <dgm:cxn modelId="{D51B3400-F490-4F51-80A7-309AED851879}" type="presParOf" srcId="{F25EAB2A-9AA2-46F7-867A-E14544C48AA4}" destId="{4CAB2401-CA39-41F9-B391-D17CE0F0410B}" srcOrd="0" destOrd="0" presId="urn:microsoft.com/office/officeart/2008/layout/VerticalAccentList"/>
    <dgm:cxn modelId="{E4960DDB-9008-4BC7-950D-E1BB9E2B797D}" type="presParOf" srcId="{97648234-DFB5-4F5F-AF28-342E26B1253F}" destId="{65E5A98F-257B-4984-8B5D-EA5C25311BD9}" srcOrd="25" destOrd="0" presId="urn:microsoft.com/office/officeart/2008/layout/VerticalAccentList"/>
    <dgm:cxn modelId="{140DAE40-78EC-4FD9-BAD7-4716E63374C2}" type="presParOf" srcId="{65E5A98F-257B-4984-8B5D-EA5C25311BD9}" destId="{49DA1FEA-8CB5-4ED5-8CDD-1AEA5C5E1607}" srcOrd="0" destOrd="0" presId="urn:microsoft.com/office/officeart/2008/layout/VerticalAccentList"/>
    <dgm:cxn modelId="{55018424-A9B4-4605-A085-C58DED8E7F60}" type="presParOf" srcId="{65E5A98F-257B-4984-8B5D-EA5C25311BD9}" destId="{1118F5F4-B025-46A4-B29A-149EBD4029B9}" srcOrd="1" destOrd="0" presId="urn:microsoft.com/office/officeart/2008/layout/VerticalAccentList"/>
    <dgm:cxn modelId="{D27CCAEB-02B7-4FB9-B7A2-FE25CC09FC35}" type="presParOf" srcId="{65E5A98F-257B-4984-8B5D-EA5C25311BD9}" destId="{58E37B78-7BCC-4EF6-B4A1-FF331054CF53}" srcOrd="2" destOrd="0" presId="urn:microsoft.com/office/officeart/2008/layout/VerticalAccentList"/>
    <dgm:cxn modelId="{63552B65-1AC3-4138-99D3-AC29E27388DA}" type="presParOf" srcId="{65E5A98F-257B-4984-8B5D-EA5C25311BD9}" destId="{8DE23759-C26A-4CE9-BF7D-D164AE534979}" srcOrd="3" destOrd="0" presId="urn:microsoft.com/office/officeart/2008/layout/VerticalAccentList"/>
    <dgm:cxn modelId="{06016BDD-F906-465E-A6E3-0F9332E1F6C8}" type="presParOf" srcId="{65E5A98F-257B-4984-8B5D-EA5C25311BD9}" destId="{E4569344-03A1-4996-9B68-2112F8E5EE2A}" srcOrd="4" destOrd="0" presId="urn:microsoft.com/office/officeart/2008/layout/VerticalAccentList"/>
    <dgm:cxn modelId="{24B26C3A-D22D-4A00-98CF-4D6C1E7996D5}" type="presParOf" srcId="{65E5A98F-257B-4984-8B5D-EA5C25311BD9}" destId="{5F405B80-D9DD-49E4-9BE6-10A16747AD5D}" srcOrd="5" destOrd="0" presId="urn:microsoft.com/office/officeart/2008/layout/VerticalAccentList"/>
    <dgm:cxn modelId="{CF78E072-B153-444B-8FF6-E0590F176745}" type="presParOf" srcId="{65E5A98F-257B-4984-8B5D-EA5C25311BD9}" destId="{CB511FC0-B964-4619-8861-9F1D9858F864}" srcOrd="6" destOrd="0" presId="urn:microsoft.com/office/officeart/2008/layout/VerticalAccentList"/>
    <dgm:cxn modelId="{AC05905D-D7D5-47BF-B0DE-B918DC8A15D5}" type="presParOf" srcId="{97648234-DFB5-4F5F-AF28-342E26B1253F}" destId="{47CF8756-41E5-4D01-8EAE-CF7CF928518A}" srcOrd="26" destOrd="0" presId="urn:microsoft.com/office/officeart/2008/layout/VerticalAccentList"/>
    <dgm:cxn modelId="{31052A11-6E7E-467D-AB00-566A9801C435}" type="presParOf" srcId="{97648234-DFB5-4F5F-AF28-342E26B1253F}" destId="{0982704A-DA02-4656-955A-EF9C69B3305C}" srcOrd="27" destOrd="0" presId="urn:microsoft.com/office/officeart/2008/layout/VerticalAccentList"/>
    <dgm:cxn modelId="{F2B91A8C-85E8-470B-9777-22648932AD96}" type="presParOf" srcId="{0982704A-DA02-4656-955A-EF9C69B3305C}" destId="{E081862E-356F-4466-8508-6B0EFE79C055}" srcOrd="0" destOrd="0" presId="urn:microsoft.com/office/officeart/2008/layout/VerticalAccentList"/>
    <dgm:cxn modelId="{22F3A882-99C7-4DD9-9297-5A0594759DB7}" type="presParOf" srcId="{97648234-DFB5-4F5F-AF28-342E26B1253F}" destId="{26BDD4DF-2DD1-4DAB-8F6E-2841885F9EB9}" srcOrd="28" destOrd="0" presId="urn:microsoft.com/office/officeart/2008/layout/VerticalAccentList"/>
    <dgm:cxn modelId="{EDCF4BA7-B1B4-437E-A538-7D525FD74218}" type="presParOf" srcId="{26BDD4DF-2DD1-4DAB-8F6E-2841885F9EB9}" destId="{0DD2B80B-6531-41BE-B01C-4007B3D87531}" srcOrd="0" destOrd="0" presId="urn:microsoft.com/office/officeart/2008/layout/VerticalAccentList"/>
    <dgm:cxn modelId="{E325DD57-C7BF-43FC-83B1-799ED4F8C057}" type="presParOf" srcId="{26BDD4DF-2DD1-4DAB-8F6E-2841885F9EB9}" destId="{464EC56A-80B2-4E35-9B74-C2D5869587E2}" srcOrd="1" destOrd="0" presId="urn:microsoft.com/office/officeart/2008/layout/VerticalAccentList"/>
    <dgm:cxn modelId="{1BB4BDD3-9D6D-4A4A-9BF3-C781865011B8}" type="presParOf" srcId="{26BDD4DF-2DD1-4DAB-8F6E-2841885F9EB9}" destId="{40645EFE-E633-416E-A4BB-C8A203AFE181}" srcOrd="2" destOrd="0" presId="urn:microsoft.com/office/officeart/2008/layout/VerticalAccentList"/>
    <dgm:cxn modelId="{EF05D43C-8089-4B61-960F-EB1399E94414}" type="presParOf" srcId="{26BDD4DF-2DD1-4DAB-8F6E-2841885F9EB9}" destId="{1947E7B9-F5EB-4EA8-9EA8-8698570E1AAE}" srcOrd="3" destOrd="0" presId="urn:microsoft.com/office/officeart/2008/layout/VerticalAccentList"/>
    <dgm:cxn modelId="{96A6C7E9-7459-4276-B98F-285A9A2EAB3B}" type="presParOf" srcId="{26BDD4DF-2DD1-4DAB-8F6E-2841885F9EB9}" destId="{A1AC7BD1-C645-4941-8B8F-EB7AE7C2EA9C}" srcOrd="4" destOrd="0" presId="urn:microsoft.com/office/officeart/2008/layout/VerticalAccentList"/>
    <dgm:cxn modelId="{C9CBF948-601B-4CB2-A809-7B9464646C0A}" type="presParOf" srcId="{26BDD4DF-2DD1-4DAB-8F6E-2841885F9EB9}" destId="{BA27608E-84A0-46DB-991A-FE3800E5157B}" srcOrd="5" destOrd="0" presId="urn:microsoft.com/office/officeart/2008/layout/VerticalAccentList"/>
    <dgm:cxn modelId="{790402AE-D862-469C-993B-9527E5702431}" type="presParOf" srcId="{26BDD4DF-2DD1-4DAB-8F6E-2841885F9EB9}" destId="{7757F5D5-92B0-4DCC-8A6E-F834E5ED7A45}" srcOrd="6" destOrd="0" presId="urn:microsoft.com/office/officeart/2008/layout/VerticalAccentList"/>
    <dgm:cxn modelId="{61F5BDE0-05C2-4187-866A-5B13BB219BAC}" type="presParOf" srcId="{97648234-DFB5-4F5F-AF28-342E26B1253F}" destId="{3A398571-2C71-40B5-BD9E-8E485E3F70D4}" srcOrd="29" destOrd="0" presId="urn:microsoft.com/office/officeart/2008/layout/VerticalAccentList"/>
    <dgm:cxn modelId="{F68C2702-BE1F-4DBD-A023-91D8CBD56B35}" type="presParOf" srcId="{97648234-DFB5-4F5F-AF28-342E26B1253F}" destId="{49735E33-6021-4E3B-91E2-0FB5D5ABAD0A}" srcOrd="30" destOrd="0" presId="urn:microsoft.com/office/officeart/2008/layout/VerticalAccentList"/>
    <dgm:cxn modelId="{9DFB2CAE-002F-4728-8831-3D9C437B1C07}" type="presParOf" srcId="{49735E33-6021-4E3B-91E2-0FB5D5ABAD0A}" destId="{757BCC20-D193-4063-A892-87B49833778B}" srcOrd="0" destOrd="0" presId="urn:microsoft.com/office/officeart/2008/layout/VerticalAccentList"/>
    <dgm:cxn modelId="{03411480-6347-4CFC-B4EB-2B128C28C9AD}" type="presParOf" srcId="{97648234-DFB5-4F5F-AF28-342E26B1253F}" destId="{1E96B4A3-6C57-4571-BEB8-2299E3CCF762}" srcOrd="31" destOrd="0" presId="urn:microsoft.com/office/officeart/2008/layout/VerticalAccentList"/>
    <dgm:cxn modelId="{5E7F9CCB-24F3-43ED-9CAB-F0F561A1B35B}" type="presParOf" srcId="{1E96B4A3-6C57-4571-BEB8-2299E3CCF762}" destId="{766A752C-5D03-41E6-804D-653AD716DE30}" srcOrd="0" destOrd="0" presId="urn:microsoft.com/office/officeart/2008/layout/VerticalAccentList"/>
    <dgm:cxn modelId="{C7E40963-3860-48F9-A180-8F4575B000A8}" type="presParOf" srcId="{1E96B4A3-6C57-4571-BEB8-2299E3CCF762}" destId="{1A0A32F3-AA7E-44AB-AE71-8E8A5816ADA2}" srcOrd="1" destOrd="0" presId="urn:microsoft.com/office/officeart/2008/layout/VerticalAccentList"/>
    <dgm:cxn modelId="{42864E01-E6F6-4F91-8CD0-BCC769B3E776}" type="presParOf" srcId="{1E96B4A3-6C57-4571-BEB8-2299E3CCF762}" destId="{FE4965D9-662D-4F46-9146-0D0568847813}" srcOrd="2" destOrd="0" presId="urn:microsoft.com/office/officeart/2008/layout/VerticalAccentList"/>
    <dgm:cxn modelId="{3DC79270-F850-4880-B826-ECEDBCB17A5C}" type="presParOf" srcId="{1E96B4A3-6C57-4571-BEB8-2299E3CCF762}" destId="{57DE9C68-43B6-4CD7-A4B8-214D5659F123}" srcOrd="3" destOrd="0" presId="urn:microsoft.com/office/officeart/2008/layout/VerticalAccentList"/>
    <dgm:cxn modelId="{C6FA9AFC-8665-4F2E-A891-93839D8AF715}" type="presParOf" srcId="{1E96B4A3-6C57-4571-BEB8-2299E3CCF762}" destId="{205C2E9E-D58A-492D-AC9F-7C9AE33EA6B6}" srcOrd="4" destOrd="0" presId="urn:microsoft.com/office/officeart/2008/layout/VerticalAccentList"/>
    <dgm:cxn modelId="{F90CAC9E-4223-40A8-AEB0-50B9FD1633F6}" type="presParOf" srcId="{1E96B4A3-6C57-4571-BEB8-2299E3CCF762}" destId="{B31DC9A8-0983-48EF-AA0D-392D2861C231}" srcOrd="5" destOrd="0" presId="urn:microsoft.com/office/officeart/2008/layout/VerticalAccentList"/>
    <dgm:cxn modelId="{6C7BEFF6-2B22-45F9-B0E4-D96B9600218C}" type="presParOf" srcId="{1E96B4A3-6C57-4571-BEB8-2299E3CCF762}" destId="{91C55DF5-BA7C-4EE1-A481-61190DC9ADB9}"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938A70-B36F-4CA3-9BA4-A045FA5FB55D}"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zh-CN" altLang="en-US"/>
        </a:p>
      </dgm:t>
    </dgm:pt>
    <dgm:pt modelId="{9A141842-96B4-4252-84BA-C7C983AE5D04}">
      <dgm:prSet phldrT="[文本]"/>
      <dgm:spPr/>
      <dgm:t>
        <a:bodyPr/>
        <a:lstStyle/>
        <a:p>
          <a:r>
            <a:rPr lang="zh-CN" altLang="en-US" dirty="0" smtClean="0">
              <a:solidFill>
                <a:schemeClr val="bg1">
                  <a:lumMod val="75000"/>
                </a:schemeClr>
              </a:solidFill>
            </a:rPr>
            <a:t>业务漏洞挖掘</a:t>
          </a:r>
          <a:endParaRPr lang="zh-CN" altLang="en-US" dirty="0">
            <a:solidFill>
              <a:schemeClr val="bg1">
                <a:lumMod val="75000"/>
              </a:schemeClr>
            </a:solidFill>
          </a:endParaRPr>
        </a:p>
      </dgm:t>
    </dgm:pt>
    <dgm:pt modelId="{28F23C60-8336-4F5A-ABAF-942410DE48B7}" type="parTrans" cxnId="{10D57B16-C135-482A-96B2-0F80F409486F}">
      <dgm:prSet/>
      <dgm:spPr/>
      <dgm:t>
        <a:bodyPr/>
        <a:lstStyle/>
        <a:p>
          <a:endParaRPr lang="zh-CN" altLang="en-US"/>
        </a:p>
      </dgm:t>
    </dgm:pt>
    <dgm:pt modelId="{42410272-FCDC-48D4-A4D8-EC84404F99AD}" type="sibTrans" cxnId="{10D57B16-C135-482A-96B2-0F80F409486F}">
      <dgm:prSet/>
      <dgm:spPr/>
      <dgm:t>
        <a:bodyPr/>
        <a:lstStyle/>
        <a:p>
          <a:endParaRPr lang="zh-CN" altLang="en-US"/>
        </a:p>
      </dgm:t>
    </dgm:pt>
    <dgm:pt modelId="{0E3909B9-9097-4231-969C-8AD8E69A3A15}">
      <dgm:prSet phldrT="[文本]"/>
      <dgm:spPr>
        <a:solidFill>
          <a:schemeClr val="bg2">
            <a:lumMod val="75000"/>
          </a:schemeClr>
        </a:solidFill>
        <a:ln>
          <a:solidFill>
            <a:schemeClr val="bg2">
              <a:lumMod val="75000"/>
            </a:schemeClr>
          </a:solidFill>
        </a:ln>
      </dgm:spPr>
      <dgm:t>
        <a:bodyPr/>
        <a:lstStyle/>
        <a:p>
          <a:r>
            <a:rPr lang="zh-CN" altLang="en-US" dirty="0" smtClean="0"/>
            <a:t>身份认证安全</a:t>
          </a:r>
          <a:endParaRPr lang="zh-CN" altLang="en-US" dirty="0"/>
        </a:p>
      </dgm:t>
    </dgm:pt>
    <dgm:pt modelId="{9365962F-22FF-42A2-9EC9-E7B256A9E836}" type="parTrans" cxnId="{5344F8FC-6B80-40CB-BBF0-E1A88C7EA47A}">
      <dgm:prSet/>
      <dgm:spPr>
        <a:solidFill>
          <a:schemeClr val="bg2">
            <a:lumMod val="75000"/>
            <a:alpha val="79000"/>
          </a:schemeClr>
        </a:solidFill>
      </dgm:spPr>
      <dgm:t>
        <a:bodyPr/>
        <a:lstStyle/>
        <a:p>
          <a:endParaRPr lang="zh-CN" altLang="en-US"/>
        </a:p>
      </dgm:t>
    </dgm:pt>
    <dgm:pt modelId="{75E4AAB3-F3F6-4DC3-BB40-ACB018ECD331}" type="sibTrans" cxnId="{5344F8FC-6B80-40CB-BBF0-E1A88C7EA47A}">
      <dgm:prSet/>
      <dgm:spPr/>
      <dgm:t>
        <a:bodyPr/>
        <a:lstStyle/>
        <a:p>
          <a:endParaRPr lang="zh-CN" altLang="en-US"/>
        </a:p>
      </dgm:t>
    </dgm:pt>
    <dgm:pt modelId="{7DDFF9BF-66C8-4A1D-92EF-1F3A943B700B}">
      <dgm:prSet phldrT="[文本]"/>
      <dgm:spPr>
        <a:solidFill>
          <a:schemeClr val="bg2">
            <a:lumMod val="75000"/>
          </a:schemeClr>
        </a:solidFill>
        <a:ln>
          <a:solidFill>
            <a:schemeClr val="bg2">
              <a:lumMod val="75000"/>
            </a:schemeClr>
          </a:solidFill>
        </a:ln>
      </dgm:spPr>
      <dgm:t>
        <a:bodyPr/>
        <a:lstStyle/>
        <a:p>
          <a:r>
            <a:rPr lang="zh-CN" altLang="en-US" dirty="0" smtClean="0"/>
            <a:t>业务数据篡改</a:t>
          </a:r>
          <a:endParaRPr lang="zh-CN" altLang="en-US" dirty="0"/>
        </a:p>
      </dgm:t>
    </dgm:pt>
    <dgm:pt modelId="{0CAE8478-8FCB-487E-BF72-F6376A8173F5}" type="parTrans" cxnId="{F5728B65-6780-4DCD-9FDA-E4568AEFDF78}">
      <dgm:prSet/>
      <dgm:spPr>
        <a:solidFill>
          <a:schemeClr val="bg2">
            <a:lumMod val="75000"/>
            <a:alpha val="79000"/>
          </a:schemeClr>
        </a:solidFill>
      </dgm:spPr>
      <dgm:t>
        <a:bodyPr/>
        <a:lstStyle/>
        <a:p>
          <a:endParaRPr lang="zh-CN" altLang="en-US"/>
        </a:p>
      </dgm:t>
    </dgm:pt>
    <dgm:pt modelId="{B2A0CE78-805D-4785-81CB-318FBE586002}" type="sibTrans" cxnId="{F5728B65-6780-4DCD-9FDA-E4568AEFDF78}">
      <dgm:prSet/>
      <dgm:spPr/>
      <dgm:t>
        <a:bodyPr/>
        <a:lstStyle/>
        <a:p>
          <a:endParaRPr lang="zh-CN" altLang="en-US"/>
        </a:p>
      </dgm:t>
    </dgm:pt>
    <dgm:pt modelId="{06ED8D85-471C-46D5-8498-C8474EB91090}">
      <dgm:prSet phldrT="[文本]"/>
      <dgm:spPr>
        <a:solidFill>
          <a:schemeClr val="bg2">
            <a:lumMod val="75000"/>
          </a:schemeClr>
        </a:solidFill>
        <a:ln>
          <a:solidFill>
            <a:schemeClr val="bg2">
              <a:lumMod val="75000"/>
            </a:schemeClr>
          </a:solidFill>
        </a:ln>
      </dgm:spPr>
      <dgm:t>
        <a:bodyPr/>
        <a:lstStyle/>
        <a:p>
          <a:r>
            <a:rPr lang="zh-CN" altLang="en-US" dirty="0" smtClean="0"/>
            <a:t>用户输入合规性</a:t>
          </a:r>
          <a:endParaRPr lang="zh-CN" altLang="en-US" dirty="0"/>
        </a:p>
      </dgm:t>
    </dgm:pt>
    <dgm:pt modelId="{AED4FD72-FF80-418F-90B7-813E84FBF573}" type="parTrans" cxnId="{2FF71B23-135C-4AD8-9E47-CFC51D7AA0F3}">
      <dgm:prSet/>
      <dgm:spPr>
        <a:solidFill>
          <a:schemeClr val="bg2">
            <a:lumMod val="75000"/>
            <a:alpha val="79000"/>
          </a:schemeClr>
        </a:solidFill>
      </dgm:spPr>
      <dgm:t>
        <a:bodyPr/>
        <a:lstStyle/>
        <a:p>
          <a:endParaRPr lang="zh-CN" altLang="en-US"/>
        </a:p>
      </dgm:t>
    </dgm:pt>
    <dgm:pt modelId="{C02BE901-7976-4BA7-A368-913F29F53841}" type="sibTrans" cxnId="{2FF71B23-135C-4AD8-9E47-CFC51D7AA0F3}">
      <dgm:prSet/>
      <dgm:spPr/>
      <dgm:t>
        <a:bodyPr/>
        <a:lstStyle/>
        <a:p>
          <a:endParaRPr lang="zh-CN" altLang="en-US"/>
        </a:p>
      </dgm:t>
    </dgm:pt>
    <dgm:pt modelId="{3DB1F71A-F946-4ACD-9E83-C76384E1AF95}">
      <dgm:prSet phldrT="[文本]"/>
      <dgm:spPr>
        <a:solidFill>
          <a:schemeClr val="bg2">
            <a:lumMod val="75000"/>
          </a:schemeClr>
        </a:solidFill>
        <a:ln>
          <a:solidFill>
            <a:schemeClr val="bg2">
              <a:lumMod val="75000"/>
            </a:schemeClr>
          </a:solidFill>
        </a:ln>
      </dgm:spPr>
      <dgm:t>
        <a:bodyPr/>
        <a:lstStyle/>
        <a:p>
          <a:r>
            <a:rPr lang="zh-CN" altLang="en-US" dirty="0" smtClean="0"/>
            <a:t>密码找回漏洞</a:t>
          </a:r>
          <a:endParaRPr lang="zh-CN" altLang="en-US" dirty="0"/>
        </a:p>
      </dgm:t>
    </dgm:pt>
    <dgm:pt modelId="{B3944D15-A999-415D-A577-39425CA1F103}" type="parTrans" cxnId="{72E1DEF1-99DB-43A8-80FF-63207576F9D2}">
      <dgm:prSet/>
      <dgm:spPr>
        <a:solidFill>
          <a:schemeClr val="bg2">
            <a:lumMod val="75000"/>
            <a:alpha val="79000"/>
          </a:schemeClr>
        </a:solidFill>
      </dgm:spPr>
      <dgm:t>
        <a:bodyPr/>
        <a:lstStyle/>
        <a:p>
          <a:endParaRPr lang="zh-CN" altLang="en-US"/>
        </a:p>
      </dgm:t>
    </dgm:pt>
    <dgm:pt modelId="{24B04B9B-3E4B-448D-90E5-6EB5A5F40DF2}" type="sibTrans" cxnId="{72E1DEF1-99DB-43A8-80FF-63207576F9D2}">
      <dgm:prSet/>
      <dgm:spPr/>
      <dgm:t>
        <a:bodyPr/>
        <a:lstStyle/>
        <a:p>
          <a:endParaRPr lang="zh-CN" altLang="en-US"/>
        </a:p>
      </dgm:t>
    </dgm:pt>
    <dgm:pt modelId="{C292E230-9442-4C31-9BBC-13AA996136A4}">
      <dgm:prSet phldrT="[文本]"/>
      <dgm:spPr>
        <a:solidFill>
          <a:schemeClr val="bg2">
            <a:lumMod val="75000"/>
          </a:schemeClr>
        </a:solidFill>
        <a:ln>
          <a:solidFill>
            <a:schemeClr val="bg2">
              <a:lumMod val="75000"/>
            </a:schemeClr>
          </a:solidFill>
        </a:ln>
      </dgm:spPr>
      <dgm:t>
        <a:bodyPr/>
        <a:lstStyle/>
        <a:p>
          <a:r>
            <a:rPr lang="en-US" altLang="zh-CN" dirty="0" smtClean="0"/>
            <a:t>…………</a:t>
          </a:r>
          <a:endParaRPr lang="zh-CN" altLang="en-US" dirty="0"/>
        </a:p>
      </dgm:t>
    </dgm:pt>
    <dgm:pt modelId="{E02802CB-4315-4D3E-878D-36569E3CB03A}" type="parTrans" cxnId="{3F2D748C-A9C5-466F-8BDB-E38AE2016EF2}">
      <dgm:prSet/>
      <dgm:spPr>
        <a:solidFill>
          <a:schemeClr val="bg2">
            <a:lumMod val="75000"/>
            <a:alpha val="79000"/>
          </a:schemeClr>
        </a:solidFill>
      </dgm:spPr>
      <dgm:t>
        <a:bodyPr/>
        <a:lstStyle/>
        <a:p>
          <a:endParaRPr lang="zh-CN" altLang="en-US"/>
        </a:p>
      </dgm:t>
    </dgm:pt>
    <dgm:pt modelId="{AB76B4FB-64BD-4DCC-98DC-A835FE371A59}" type="sibTrans" cxnId="{3F2D748C-A9C5-466F-8BDB-E38AE2016EF2}">
      <dgm:prSet/>
      <dgm:spPr/>
      <dgm:t>
        <a:bodyPr/>
        <a:lstStyle/>
        <a:p>
          <a:endParaRPr lang="zh-CN" altLang="en-US"/>
        </a:p>
      </dgm:t>
    </dgm:pt>
    <dgm:pt modelId="{06B0B3F8-133C-4ED9-9FCA-6161D678AA98}" type="pres">
      <dgm:prSet presAssocID="{B6938A70-B36F-4CA3-9BA4-A045FA5FB55D}" presName="cycle" presStyleCnt="0">
        <dgm:presLayoutVars>
          <dgm:chMax val="1"/>
          <dgm:dir/>
          <dgm:animLvl val="ctr"/>
          <dgm:resizeHandles val="exact"/>
        </dgm:presLayoutVars>
      </dgm:prSet>
      <dgm:spPr/>
      <dgm:t>
        <a:bodyPr/>
        <a:lstStyle/>
        <a:p>
          <a:endParaRPr lang="zh-CN" altLang="en-US"/>
        </a:p>
      </dgm:t>
    </dgm:pt>
    <dgm:pt modelId="{634CF806-9C64-45C4-86FA-9E1489A84360}" type="pres">
      <dgm:prSet presAssocID="{9A141842-96B4-4252-84BA-C7C983AE5D04}" presName="centerShape" presStyleLbl="node0" presStyleIdx="0" presStyleCnt="1"/>
      <dgm:spPr/>
      <dgm:t>
        <a:bodyPr/>
        <a:lstStyle/>
        <a:p>
          <a:endParaRPr lang="zh-CN" altLang="en-US"/>
        </a:p>
      </dgm:t>
    </dgm:pt>
    <dgm:pt modelId="{D6DFE8A6-2302-4DF0-B877-AB986E911B35}" type="pres">
      <dgm:prSet presAssocID="{9365962F-22FF-42A2-9EC9-E7B256A9E836}" presName="parTrans" presStyleLbl="bgSibTrans2D1" presStyleIdx="0" presStyleCnt="5"/>
      <dgm:spPr/>
      <dgm:t>
        <a:bodyPr/>
        <a:lstStyle/>
        <a:p>
          <a:endParaRPr lang="zh-CN" altLang="en-US"/>
        </a:p>
      </dgm:t>
    </dgm:pt>
    <dgm:pt modelId="{B72436ED-05DE-4528-8602-F5E609AECD9A}" type="pres">
      <dgm:prSet presAssocID="{0E3909B9-9097-4231-969C-8AD8E69A3A15}" presName="node" presStyleLbl="node1" presStyleIdx="0" presStyleCnt="5">
        <dgm:presLayoutVars>
          <dgm:bulletEnabled val="1"/>
        </dgm:presLayoutVars>
      </dgm:prSet>
      <dgm:spPr/>
      <dgm:t>
        <a:bodyPr/>
        <a:lstStyle/>
        <a:p>
          <a:endParaRPr lang="zh-CN" altLang="en-US"/>
        </a:p>
      </dgm:t>
    </dgm:pt>
    <dgm:pt modelId="{7B04685B-160E-4FB8-B8C5-8D542FC57EE7}" type="pres">
      <dgm:prSet presAssocID="{0CAE8478-8FCB-487E-BF72-F6376A8173F5}" presName="parTrans" presStyleLbl="bgSibTrans2D1" presStyleIdx="1" presStyleCnt="5"/>
      <dgm:spPr/>
      <dgm:t>
        <a:bodyPr/>
        <a:lstStyle/>
        <a:p>
          <a:endParaRPr lang="zh-CN" altLang="en-US"/>
        </a:p>
      </dgm:t>
    </dgm:pt>
    <dgm:pt modelId="{600BC187-7BFE-4ADA-A562-F2C0316922B3}" type="pres">
      <dgm:prSet presAssocID="{7DDFF9BF-66C8-4A1D-92EF-1F3A943B700B}" presName="node" presStyleLbl="node1" presStyleIdx="1" presStyleCnt="5">
        <dgm:presLayoutVars>
          <dgm:bulletEnabled val="1"/>
        </dgm:presLayoutVars>
      </dgm:prSet>
      <dgm:spPr/>
      <dgm:t>
        <a:bodyPr/>
        <a:lstStyle/>
        <a:p>
          <a:endParaRPr lang="zh-CN" altLang="en-US"/>
        </a:p>
      </dgm:t>
    </dgm:pt>
    <dgm:pt modelId="{5747067F-2936-449A-AE39-00EF2CC5AA43}" type="pres">
      <dgm:prSet presAssocID="{AED4FD72-FF80-418F-90B7-813E84FBF573}" presName="parTrans" presStyleLbl="bgSibTrans2D1" presStyleIdx="2" presStyleCnt="5"/>
      <dgm:spPr/>
      <dgm:t>
        <a:bodyPr/>
        <a:lstStyle/>
        <a:p>
          <a:endParaRPr lang="zh-CN" altLang="en-US"/>
        </a:p>
      </dgm:t>
    </dgm:pt>
    <dgm:pt modelId="{8FC64DFA-74E8-4895-81F4-609C14FBEA0A}" type="pres">
      <dgm:prSet presAssocID="{06ED8D85-471C-46D5-8498-C8474EB91090}" presName="node" presStyleLbl="node1" presStyleIdx="2" presStyleCnt="5">
        <dgm:presLayoutVars>
          <dgm:bulletEnabled val="1"/>
        </dgm:presLayoutVars>
      </dgm:prSet>
      <dgm:spPr/>
      <dgm:t>
        <a:bodyPr/>
        <a:lstStyle/>
        <a:p>
          <a:endParaRPr lang="zh-CN" altLang="en-US"/>
        </a:p>
      </dgm:t>
    </dgm:pt>
    <dgm:pt modelId="{D0539605-BE27-4919-875A-6FBDC25E8E92}" type="pres">
      <dgm:prSet presAssocID="{B3944D15-A999-415D-A577-39425CA1F103}" presName="parTrans" presStyleLbl="bgSibTrans2D1" presStyleIdx="3" presStyleCnt="5"/>
      <dgm:spPr/>
      <dgm:t>
        <a:bodyPr/>
        <a:lstStyle/>
        <a:p>
          <a:endParaRPr lang="zh-CN" altLang="en-US"/>
        </a:p>
      </dgm:t>
    </dgm:pt>
    <dgm:pt modelId="{E69EEB24-C39D-4814-A8AF-A04B5E549522}" type="pres">
      <dgm:prSet presAssocID="{3DB1F71A-F946-4ACD-9E83-C76384E1AF95}" presName="node" presStyleLbl="node1" presStyleIdx="3" presStyleCnt="5">
        <dgm:presLayoutVars>
          <dgm:bulletEnabled val="1"/>
        </dgm:presLayoutVars>
      </dgm:prSet>
      <dgm:spPr/>
      <dgm:t>
        <a:bodyPr/>
        <a:lstStyle/>
        <a:p>
          <a:endParaRPr lang="zh-CN" altLang="en-US"/>
        </a:p>
      </dgm:t>
    </dgm:pt>
    <dgm:pt modelId="{5A171EAD-23E6-4490-AD72-94C00B350EF7}" type="pres">
      <dgm:prSet presAssocID="{E02802CB-4315-4D3E-878D-36569E3CB03A}" presName="parTrans" presStyleLbl="bgSibTrans2D1" presStyleIdx="4" presStyleCnt="5"/>
      <dgm:spPr/>
      <dgm:t>
        <a:bodyPr/>
        <a:lstStyle/>
        <a:p>
          <a:endParaRPr lang="zh-CN" altLang="en-US"/>
        </a:p>
      </dgm:t>
    </dgm:pt>
    <dgm:pt modelId="{CBA0249D-BF2F-43AC-9AE5-130D720288ED}" type="pres">
      <dgm:prSet presAssocID="{C292E230-9442-4C31-9BBC-13AA996136A4}" presName="node" presStyleLbl="node1" presStyleIdx="4" presStyleCnt="5">
        <dgm:presLayoutVars>
          <dgm:bulletEnabled val="1"/>
        </dgm:presLayoutVars>
      </dgm:prSet>
      <dgm:spPr/>
      <dgm:t>
        <a:bodyPr/>
        <a:lstStyle/>
        <a:p>
          <a:endParaRPr lang="zh-CN" altLang="en-US"/>
        </a:p>
      </dgm:t>
    </dgm:pt>
  </dgm:ptLst>
  <dgm:cxnLst>
    <dgm:cxn modelId="{C9A4F948-C2FA-49C6-AB28-19D4D48E1F61}" type="presOf" srcId="{3DB1F71A-F946-4ACD-9E83-C76384E1AF95}" destId="{E69EEB24-C39D-4814-A8AF-A04B5E549522}" srcOrd="0" destOrd="0" presId="urn:microsoft.com/office/officeart/2005/8/layout/radial4"/>
    <dgm:cxn modelId="{0080F288-3722-4B70-9BDD-68D983C5BE1D}" type="presOf" srcId="{E02802CB-4315-4D3E-878D-36569E3CB03A}" destId="{5A171EAD-23E6-4490-AD72-94C00B350EF7}" srcOrd="0" destOrd="0" presId="urn:microsoft.com/office/officeart/2005/8/layout/radial4"/>
    <dgm:cxn modelId="{2FF71B23-135C-4AD8-9E47-CFC51D7AA0F3}" srcId="{9A141842-96B4-4252-84BA-C7C983AE5D04}" destId="{06ED8D85-471C-46D5-8498-C8474EB91090}" srcOrd="2" destOrd="0" parTransId="{AED4FD72-FF80-418F-90B7-813E84FBF573}" sibTransId="{C02BE901-7976-4BA7-A368-913F29F53841}"/>
    <dgm:cxn modelId="{3F2D748C-A9C5-466F-8BDB-E38AE2016EF2}" srcId="{9A141842-96B4-4252-84BA-C7C983AE5D04}" destId="{C292E230-9442-4C31-9BBC-13AA996136A4}" srcOrd="4" destOrd="0" parTransId="{E02802CB-4315-4D3E-878D-36569E3CB03A}" sibTransId="{AB76B4FB-64BD-4DCC-98DC-A835FE371A59}"/>
    <dgm:cxn modelId="{D66FAE8B-D95D-49B5-AC82-C7C832740EE0}" type="presOf" srcId="{C292E230-9442-4C31-9BBC-13AA996136A4}" destId="{CBA0249D-BF2F-43AC-9AE5-130D720288ED}" srcOrd="0" destOrd="0" presId="urn:microsoft.com/office/officeart/2005/8/layout/radial4"/>
    <dgm:cxn modelId="{2E986845-A201-4915-8C4E-8765CE370E96}" type="presOf" srcId="{B6938A70-B36F-4CA3-9BA4-A045FA5FB55D}" destId="{06B0B3F8-133C-4ED9-9FCA-6161D678AA98}" srcOrd="0" destOrd="0" presId="urn:microsoft.com/office/officeart/2005/8/layout/radial4"/>
    <dgm:cxn modelId="{3D4B2FF9-3858-4F91-BF4E-133195290BBF}" type="presOf" srcId="{AED4FD72-FF80-418F-90B7-813E84FBF573}" destId="{5747067F-2936-449A-AE39-00EF2CC5AA43}" srcOrd="0" destOrd="0" presId="urn:microsoft.com/office/officeart/2005/8/layout/radial4"/>
    <dgm:cxn modelId="{95AF6308-CBF3-4761-B816-7FB25170F071}" type="presOf" srcId="{0E3909B9-9097-4231-969C-8AD8E69A3A15}" destId="{B72436ED-05DE-4528-8602-F5E609AECD9A}" srcOrd="0" destOrd="0" presId="urn:microsoft.com/office/officeart/2005/8/layout/radial4"/>
    <dgm:cxn modelId="{E57FD617-50E8-4A75-9B8B-F16DC86C8727}" type="presOf" srcId="{9365962F-22FF-42A2-9EC9-E7B256A9E836}" destId="{D6DFE8A6-2302-4DF0-B877-AB986E911B35}" srcOrd="0" destOrd="0" presId="urn:microsoft.com/office/officeart/2005/8/layout/radial4"/>
    <dgm:cxn modelId="{F5728B65-6780-4DCD-9FDA-E4568AEFDF78}" srcId="{9A141842-96B4-4252-84BA-C7C983AE5D04}" destId="{7DDFF9BF-66C8-4A1D-92EF-1F3A943B700B}" srcOrd="1" destOrd="0" parTransId="{0CAE8478-8FCB-487E-BF72-F6376A8173F5}" sibTransId="{B2A0CE78-805D-4785-81CB-318FBE586002}"/>
    <dgm:cxn modelId="{72E1DEF1-99DB-43A8-80FF-63207576F9D2}" srcId="{9A141842-96B4-4252-84BA-C7C983AE5D04}" destId="{3DB1F71A-F946-4ACD-9E83-C76384E1AF95}" srcOrd="3" destOrd="0" parTransId="{B3944D15-A999-415D-A577-39425CA1F103}" sibTransId="{24B04B9B-3E4B-448D-90E5-6EB5A5F40DF2}"/>
    <dgm:cxn modelId="{0FE6B263-6332-4ACC-A0F0-8E925D3E6D74}" type="presOf" srcId="{B3944D15-A999-415D-A577-39425CA1F103}" destId="{D0539605-BE27-4919-875A-6FBDC25E8E92}" srcOrd="0" destOrd="0" presId="urn:microsoft.com/office/officeart/2005/8/layout/radial4"/>
    <dgm:cxn modelId="{7EBCCB6E-0EFF-4CA4-A4F7-394393F454BC}" type="presOf" srcId="{7DDFF9BF-66C8-4A1D-92EF-1F3A943B700B}" destId="{600BC187-7BFE-4ADA-A562-F2C0316922B3}" srcOrd="0" destOrd="0" presId="urn:microsoft.com/office/officeart/2005/8/layout/radial4"/>
    <dgm:cxn modelId="{8A5525E9-26C2-4BF1-B5A6-7428A2EC9D1B}" type="presOf" srcId="{9A141842-96B4-4252-84BA-C7C983AE5D04}" destId="{634CF806-9C64-45C4-86FA-9E1489A84360}" srcOrd="0" destOrd="0" presId="urn:microsoft.com/office/officeart/2005/8/layout/radial4"/>
    <dgm:cxn modelId="{AA6D6F4F-853F-4840-9711-4695C626CF9C}" type="presOf" srcId="{06ED8D85-471C-46D5-8498-C8474EB91090}" destId="{8FC64DFA-74E8-4895-81F4-609C14FBEA0A}" srcOrd="0" destOrd="0" presId="urn:microsoft.com/office/officeart/2005/8/layout/radial4"/>
    <dgm:cxn modelId="{5344F8FC-6B80-40CB-BBF0-E1A88C7EA47A}" srcId="{9A141842-96B4-4252-84BA-C7C983AE5D04}" destId="{0E3909B9-9097-4231-969C-8AD8E69A3A15}" srcOrd="0" destOrd="0" parTransId="{9365962F-22FF-42A2-9EC9-E7B256A9E836}" sibTransId="{75E4AAB3-F3F6-4DC3-BB40-ACB018ECD331}"/>
    <dgm:cxn modelId="{5D7673B2-73AB-49D1-A651-F515C95BFF4C}" type="presOf" srcId="{0CAE8478-8FCB-487E-BF72-F6376A8173F5}" destId="{7B04685B-160E-4FB8-B8C5-8D542FC57EE7}" srcOrd="0" destOrd="0" presId="urn:microsoft.com/office/officeart/2005/8/layout/radial4"/>
    <dgm:cxn modelId="{10D57B16-C135-482A-96B2-0F80F409486F}" srcId="{B6938A70-B36F-4CA3-9BA4-A045FA5FB55D}" destId="{9A141842-96B4-4252-84BA-C7C983AE5D04}" srcOrd="0" destOrd="0" parTransId="{28F23C60-8336-4F5A-ABAF-942410DE48B7}" sibTransId="{42410272-FCDC-48D4-A4D8-EC84404F99AD}"/>
    <dgm:cxn modelId="{E4A58CAE-F402-4790-85EB-2120A074F5AB}" type="presParOf" srcId="{06B0B3F8-133C-4ED9-9FCA-6161D678AA98}" destId="{634CF806-9C64-45C4-86FA-9E1489A84360}" srcOrd="0" destOrd="0" presId="urn:microsoft.com/office/officeart/2005/8/layout/radial4"/>
    <dgm:cxn modelId="{04DF54B5-040F-4980-9D5F-25667ABC0143}" type="presParOf" srcId="{06B0B3F8-133C-4ED9-9FCA-6161D678AA98}" destId="{D6DFE8A6-2302-4DF0-B877-AB986E911B35}" srcOrd="1" destOrd="0" presId="urn:microsoft.com/office/officeart/2005/8/layout/radial4"/>
    <dgm:cxn modelId="{EF56F1E0-FA80-45BE-8A3F-B9ADAD213F48}" type="presParOf" srcId="{06B0B3F8-133C-4ED9-9FCA-6161D678AA98}" destId="{B72436ED-05DE-4528-8602-F5E609AECD9A}" srcOrd="2" destOrd="0" presId="urn:microsoft.com/office/officeart/2005/8/layout/radial4"/>
    <dgm:cxn modelId="{DC373863-8F0F-4171-ABE6-2122FAFD1F8B}" type="presParOf" srcId="{06B0B3F8-133C-4ED9-9FCA-6161D678AA98}" destId="{7B04685B-160E-4FB8-B8C5-8D542FC57EE7}" srcOrd="3" destOrd="0" presId="urn:microsoft.com/office/officeart/2005/8/layout/radial4"/>
    <dgm:cxn modelId="{0C6C157B-C185-4AC2-AE82-419C57E93981}" type="presParOf" srcId="{06B0B3F8-133C-4ED9-9FCA-6161D678AA98}" destId="{600BC187-7BFE-4ADA-A562-F2C0316922B3}" srcOrd="4" destOrd="0" presId="urn:microsoft.com/office/officeart/2005/8/layout/radial4"/>
    <dgm:cxn modelId="{150A6E91-3D3F-43B9-BF1F-8A109BB0BCDA}" type="presParOf" srcId="{06B0B3F8-133C-4ED9-9FCA-6161D678AA98}" destId="{5747067F-2936-449A-AE39-00EF2CC5AA43}" srcOrd="5" destOrd="0" presId="urn:microsoft.com/office/officeart/2005/8/layout/radial4"/>
    <dgm:cxn modelId="{4B0E932E-7DE1-470F-86D2-40B9CAF5E3AD}" type="presParOf" srcId="{06B0B3F8-133C-4ED9-9FCA-6161D678AA98}" destId="{8FC64DFA-74E8-4895-81F4-609C14FBEA0A}" srcOrd="6" destOrd="0" presId="urn:microsoft.com/office/officeart/2005/8/layout/radial4"/>
    <dgm:cxn modelId="{F9B33AF7-F673-42F2-9505-F20279E5179D}" type="presParOf" srcId="{06B0B3F8-133C-4ED9-9FCA-6161D678AA98}" destId="{D0539605-BE27-4919-875A-6FBDC25E8E92}" srcOrd="7" destOrd="0" presId="urn:microsoft.com/office/officeart/2005/8/layout/radial4"/>
    <dgm:cxn modelId="{EC42E79D-604C-4FBE-9447-99FF4280A4E9}" type="presParOf" srcId="{06B0B3F8-133C-4ED9-9FCA-6161D678AA98}" destId="{E69EEB24-C39D-4814-A8AF-A04B5E549522}" srcOrd="8" destOrd="0" presId="urn:microsoft.com/office/officeart/2005/8/layout/radial4"/>
    <dgm:cxn modelId="{D90CCEED-F2F1-4ABC-A2AE-9E196D4E6674}" type="presParOf" srcId="{06B0B3F8-133C-4ED9-9FCA-6161D678AA98}" destId="{5A171EAD-23E6-4490-AD72-94C00B350EF7}" srcOrd="9" destOrd="0" presId="urn:microsoft.com/office/officeart/2005/8/layout/radial4"/>
    <dgm:cxn modelId="{994A11D5-2D9F-4529-93DF-788E3A6DC3AE}" type="presParOf" srcId="{06B0B3F8-133C-4ED9-9FCA-6161D678AA98}" destId="{CBA0249D-BF2F-43AC-9AE5-130D720288ED}"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DA769-C7F9-4BC1-8E3A-7F759A44A74E}" type="doc">
      <dgm:prSet loTypeId="urn:microsoft.com/office/officeart/2005/8/layout/chevron2" loCatId="list" qsTypeId="urn:microsoft.com/office/officeart/2005/8/quickstyle/3d6" qsCatId="3D" csTypeId="urn:microsoft.com/office/officeart/2005/8/colors/accent4_3" csCatId="accent4" phldr="1"/>
      <dgm:spPr/>
      <dgm:t>
        <a:bodyPr/>
        <a:lstStyle/>
        <a:p>
          <a:endParaRPr lang="zh-CN" altLang="en-US"/>
        </a:p>
      </dgm:t>
    </dgm:pt>
    <dgm:pt modelId="{15897F91-2292-4365-A27B-83116BD74C6D}">
      <dgm:prSet phldrT="[文本]"/>
      <dgm:spPr/>
      <dgm:t>
        <a:bodyPr/>
        <a:lstStyle/>
        <a:p>
          <a:r>
            <a:rPr lang="en-US" altLang="zh-CN" dirty="0" smtClean="0"/>
            <a:t>1</a:t>
          </a:r>
          <a:endParaRPr lang="zh-CN" altLang="en-US" dirty="0"/>
        </a:p>
      </dgm:t>
    </dgm:pt>
    <dgm:pt modelId="{5F8111B5-4AA6-4FD7-AA4A-4C404F0E8C3C}" type="parTrans" cxnId="{2BFBA026-F22C-42A5-9FC4-8E3313AE1D53}">
      <dgm:prSet/>
      <dgm:spPr/>
      <dgm:t>
        <a:bodyPr/>
        <a:lstStyle/>
        <a:p>
          <a:endParaRPr lang="zh-CN" altLang="en-US"/>
        </a:p>
      </dgm:t>
    </dgm:pt>
    <dgm:pt modelId="{1C87DB4C-7B17-4B86-9FF9-48D4CA15984F}" type="sibTrans" cxnId="{2BFBA026-F22C-42A5-9FC4-8E3313AE1D53}">
      <dgm:prSet/>
      <dgm:spPr/>
      <dgm:t>
        <a:bodyPr/>
        <a:lstStyle/>
        <a:p>
          <a:endParaRPr lang="zh-CN" altLang="en-US"/>
        </a:p>
      </dgm:t>
    </dgm:pt>
    <dgm:pt modelId="{E7356108-ABDB-49C6-9063-03D7C53BC87C}">
      <dgm:prSet phldrT="[文本]" custT="1"/>
      <dgm:spPr/>
      <dgm:t>
        <a:bodyPr/>
        <a:lstStyle/>
        <a:p>
          <a:r>
            <a:rPr lang="zh-CN" altLang="en-US" sz="2800" dirty="0" smtClean="0"/>
            <a:t>电商简介</a:t>
          </a:r>
          <a:endParaRPr lang="zh-CN" altLang="en-US" sz="2800" dirty="0"/>
        </a:p>
      </dgm:t>
    </dgm:pt>
    <dgm:pt modelId="{09A87ABC-920D-4277-9E14-D39E443B394C}" type="parTrans" cxnId="{C8DE2033-D361-43AF-9B6E-9B1E3444754C}">
      <dgm:prSet/>
      <dgm:spPr/>
      <dgm:t>
        <a:bodyPr/>
        <a:lstStyle/>
        <a:p>
          <a:endParaRPr lang="zh-CN" altLang="en-US"/>
        </a:p>
      </dgm:t>
    </dgm:pt>
    <dgm:pt modelId="{38DD4779-2F91-44A2-8EDF-7DA65C72B985}" type="sibTrans" cxnId="{C8DE2033-D361-43AF-9B6E-9B1E3444754C}">
      <dgm:prSet/>
      <dgm:spPr/>
      <dgm:t>
        <a:bodyPr/>
        <a:lstStyle/>
        <a:p>
          <a:endParaRPr lang="zh-CN" altLang="en-US"/>
        </a:p>
      </dgm:t>
    </dgm:pt>
    <dgm:pt modelId="{4D9CD4C6-07E1-48B9-91A4-BEB3CC8E27E2}">
      <dgm:prSet phldrT="[文本]"/>
      <dgm:spPr/>
      <dgm:t>
        <a:bodyPr/>
        <a:lstStyle/>
        <a:p>
          <a:r>
            <a:rPr lang="en-US" altLang="zh-CN" dirty="0" smtClean="0"/>
            <a:t>2</a:t>
          </a:r>
          <a:endParaRPr lang="zh-CN" altLang="en-US" dirty="0"/>
        </a:p>
      </dgm:t>
    </dgm:pt>
    <dgm:pt modelId="{076AEEE4-863A-4D91-B6A0-05C00410016E}" type="parTrans" cxnId="{77E417C4-6FA2-4E62-9CDE-79AF5FFC3A42}">
      <dgm:prSet/>
      <dgm:spPr/>
      <dgm:t>
        <a:bodyPr/>
        <a:lstStyle/>
        <a:p>
          <a:endParaRPr lang="zh-CN" altLang="en-US"/>
        </a:p>
      </dgm:t>
    </dgm:pt>
    <dgm:pt modelId="{1DD353ED-91CC-4EA1-AED3-BC51C8925340}" type="sibTrans" cxnId="{77E417C4-6FA2-4E62-9CDE-79AF5FFC3A42}">
      <dgm:prSet/>
      <dgm:spPr/>
      <dgm:t>
        <a:bodyPr/>
        <a:lstStyle/>
        <a:p>
          <a:endParaRPr lang="zh-CN" altLang="en-US"/>
        </a:p>
      </dgm:t>
    </dgm:pt>
    <dgm:pt modelId="{5739323A-650C-4629-9529-8AA3126F8751}">
      <dgm:prSet phldrT="[文本]" custT="1"/>
      <dgm:spPr/>
      <dgm:t>
        <a:bodyPr/>
        <a:lstStyle/>
        <a:p>
          <a:r>
            <a:rPr lang="zh-CN" altLang="en-US" sz="2800" dirty="0" smtClean="0"/>
            <a:t>业务安全漏洞分析</a:t>
          </a:r>
          <a:endParaRPr lang="zh-CN" altLang="en-US" sz="2800" dirty="0"/>
        </a:p>
      </dgm:t>
    </dgm:pt>
    <dgm:pt modelId="{6F6620E9-3148-405C-A2F3-C7F12CE07B9F}" type="parTrans" cxnId="{2AC6BBBC-62F5-4E8C-A193-1B19D1D546F7}">
      <dgm:prSet/>
      <dgm:spPr/>
      <dgm:t>
        <a:bodyPr/>
        <a:lstStyle/>
        <a:p>
          <a:endParaRPr lang="zh-CN" altLang="en-US"/>
        </a:p>
      </dgm:t>
    </dgm:pt>
    <dgm:pt modelId="{ED6869F6-80F6-4E56-A9F5-D5006CB0F346}" type="sibTrans" cxnId="{2AC6BBBC-62F5-4E8C-A193-1B19D1D546F7}">
      <dgm:prSet/>
      <dgm:spPr/>
      <dgm:t>
        <a:bodyPr/>
        <a:lstStyle/>
        <a:p>
          <a:endParaRPr lang="zh-CN" altLang="en-US"/>
        </a:p>
      </dgm:t>
    </dgm:pt>
    <dgm:pt modelId="{9334556A-DFC7-49CE-A3D7-29529C532308}">
      <dgm:prSet phldrT="[文本]"/>
      <dgm:spPr/>
      <dgm:t>
        <a:bodyPr/>
        <a:lstStyle/>
        <a:p>
          <a:r>
            <a:rPr lang="en-US" altLang="zh-CN" dirty="0" smtClean="0"/>
            <a:t>3</a:t>
          </a:r>
          <a:endParaRPr lang="zh-CN" altLang="en-US" dirty="0"/>
        </a:p>
      </dgm:t>
    </dgm:pt>
    <dgm:pt modelId="{34766AE7-2827-4E40-80AF-00AC13A7DF3A}" type="parTrans" cxnId="{01A017B3-D232-47E9-9AB9-2EF8C73244C8}">
      <dgm:prSet/>
      <dgm:spPr/>
      <dgm:t>
        <a:bodyPr/>
        <a:lstStyle/>
        <a:p>
          <a:endParaRPr lang="zh-CN" altLang="en-US"/>
        </a:p>
      </dgm:t>
    </dgm:pt>
    <dgm:pt modelId="{C7674A31-0174-4DCD-B4F7-9855B7E78D9E}" type="sibTrans" cxnId="{01A017B3-D232-47E9-9AB9-2EF8C73244C8}">
      <dgm:prSet/>
      <dgm:spPr/>
      <dgm:t>
        <a:bodyPr/>
        <a:lstStyle/>
        <a:p>
          <a:endParaRPr lang="zh-CN" altLang="en-US"/>
        </a:p>
      </dgm:t>
    </dgm:pt>
    <dgm:pt modelId="{91C6ADAE-281C-433D-902E-72715DDC7306}">
      <dgm:prSet phldrT="[文本]" custT="1"/>
      <dgm:spPr>
        <a:solidFill>
          <a:srgbClr val="FF7C80">
            <a:alpha val="90000"/>
          </a:srgbClr>
        </a:solidFill>
      </dgm:spPr>
      <dgm:t>
        <a:bodyPr/>
        <a:lstStyle/>
        <a:p>
          <a:r>
            <a:rPr lang="zh-CN" altLang="en-US" sz="2800" dirty="0" smtClean="0">
              <a:solidFill>
                <a:schemeClr val="bg1"/>
              </a:solidFill>
            </a:rPr>
            <a:t>威胁情报解读</a:t>
          </a:r>
          <a:endParaRPr lang="zh-CN" altLang="en-US" sz="2800" dirty="0">
            <a:solidFill>
              <a:schemeClr val="bg1"/>
            </a:solidFill>
          </a:endParaRPr>
        </a:p>
      </dgm:t>
    </dgm:pt>
    <dgm:pt modelId="{3F46018D-6709-4465-901C-0AE12AAD3D14}" type="parTrans" cxnId="{42AF66B5-76B2-438C-8B5E-5DDE7A008E69}">
      <dgm:prSet/>
      <dgm:spPr/>
      <dgm:t>
        <a:bodyPr/>
        <a:lstStyle/>
        <a:p>
          <a:endParaRPr lang="zh-CN" altLang="en-US"/>
        </a:p>
      </dgm:t>
    </dgm:pt>
    <dgm:pt modelId="{E4B1435E-2F5F-4AAC-AE05-C0DEDEC83C54}" type="sibTrans" cxnId="{42AF66B5-76B2-438C-8B5E-5DDE7A008E69}">
      <dgm:prSet/>
      <dgm:spPr/>
      <dgm:t>
        <a:bodyPr/>
        <a:lstStyle/>
        <a:p>
          <a:endParaRPr lang="zh-CN" altLang="en-US"/>
        </a:p>
      </dgm:t>
    </dgm:pt>
    <dgm:pt modelId="{06B0DF4A-ED32-4D26-9194-9CBE8470FD34}">
      <dgm:prSet phldrT="[文本]"/>
      <dgm:spPr/>
      <dgm:t>
        <a:bodyPr/>
        <a:lstStyle/>
        <a:p>
          <a:r>
            <a:rPr lang="en-US" altLang="zh-CN" dirty="0" smtClean="0"/>
            <a:t>4</a:t>
          </a:r>
          <a:endParaRPr lang="zh-CN" altLang="en-US" dirty="0"/>
        </a:p>
      </dgm:t>
    </dgm:pt>
    <dgm:pt modelId="{AA4D0FA2-C24C-493C-9593-6FEADC2B3458}" type="parTrans" cxnId="{A5199D3E-31E0-463C-86A2-7F9B284B7B42}">
      <dgm:prSet/>
      <dgm:spPr/>
      <dgm:t>
        <a:bodyPr/>
        <a:lstStyle/>
        <a:p>
          <a:endParaRPr lang="zh-CN" altLang="en-US"/>
        </a:p>
      </dgm:t>
    </dgm:pt>
    <dgm:pt modelId="{F418BA37-4DE7-40B6-A707-0B9DF0772876}" type="sibTrans" cxnId="{A5199D3E-31E0-463C-86A2-7F9B284B7B42}">
      <dgm:prSet/>
      <dgm:spPr/>
      <dgm:t>
        <a:bodyPr/>
        <a:lstStyle/>
        <a:p>
          <a:endParaRPr lang="zh-CN" altLang="en-US"/>
        </a:p>
      </dgm:t>
    </dgm:pt>
    <dgm:pt modelId="{0D87377D-9301-448F-8ABC-420A4167DC96}">
      <dgm:prSet phldrT="[文本]" custT="1"/>
      <dgm:spPr/>
      <dgm:t>
        <a:bodyPr/>
        <a:lstStyle/>
        <a:p>
          <a:r>
            <a:rPr lang="zh-CN" altLang="en-US" sz="2800" dirty="0" smtClean="0"/>
            <a:t>电商安全现状</a:t>
          </a:r>
          <a:endParaRPr lang="zh-CN" altLang="en-US" sz="2800" dirty="0"/>
        </a:p>
      </dgm:t>
    </dgm:pt>
    <dgm:pt modelId="{3A412294-C3CE-491D-B7CF-FA574584676E}" type="parTrans" cxnId="{378C4276-5763-417B-9591-74924A9184E5}">
      <dgm:prSet/>
      <dgm:spPr/>
      <dgm:t>
        <a:bodyPr/>
        <a:lstStyle/>
        <a:p>
          <a:endParaRPr lang="zh-CN" altLang="en-US"/>
        </a:p>
      </dgm:t>
    </dgm:pt>
    <dgm:pt modelId="{A6019564-E0B7-40BB-A924-496B831AC60F}" type="sibTrans" cxnId="{378C4276-5763-417B-9591-74924A9184E5}">
      <dgm:prSet/>
      <dgm:spPr/>
      <dgm:t>
        <a:bodyPr/>
        <a:lstStyle/>
        <a:p>
          <a:endParaRPr lang="zh-CN" altLang="en-US"/>
        </a:p>
      </dgm:t>
    </dgm:pt>
    <dgm:pt modelId="{0BC8F9F6-45BD-4B92-890A-8701A656CCF1}" type="pres">
      <dgm:prSet presAssocID="{652DA769-C7F9-4BC1-8E3A-7F759A44A74E}" presName="linearFlow" presStyleCnt="0">
        <dgm:presLayoutVars>
          <dgm:dir/>
          <dgm:animLvl val="lvl"/>
          <dgm:resizeHandles val="exact"/>
        </dgm:presLayoutVars>
      </dgm:prSet>
      <dgm:spPr/>
      <dgm:t>
        <a:bodyPr/>
        <a:lstStyle/>
        <a:p>
          <a:endParaRPr lang="zh-CN" altLang="en-US"/>
        </a:p>
      </dgm:t>
    </dgm:pt>
    <dgm:pt modelId="{E0965CED-EEFA-45EA-89BE-77076E38F87F}" type="pres">
      <dgm:prSet presAssocID="{15897F91-2292-4365-A27B-83116BD74C6D}" presName="composite" presStyleCnt="0"/>
      <dgm:spPr/>
    </dgm:pt>
    <dgm:pt modelId="{CD33CB65-29C3-42B6-8F76-09BF8A2FDCE3}" type="pres">
      <dgm:prSet presAssocID="{15897F91-2292-4365-A27B-83116BD74C6D}" presName="parentText" presStyleLbl="alignNode1" presStyleIdx="0" presStyleCnt="4">
        <dgm:presLayoutVars>
          <dgm:chMax val="1"/>
          <dgm:bulletEnabled val="1"/>
        </dgm:presLayoutVars>
      </dgm:prSet>
      <dgm:spPr/>
      <dgm:t>
        <a:bodyPr/>
        <a:lstStyle/>
        <a:p>
          <a:endParaRPr lang="zh-CN" altLang="en-US"/>
        </a:p>
      </dgm:t>
    </dgm:pt>
    <dgm:pt modelId="{FCE0A5D3-26B7-4062-B828-89E94E074C60}" type="pres">
      <dgm:prSet presAssocID="{15897F91-2292-4365-A27B-83116BD74C6D}" presName="descendantText" presStyleLbl="alignAcc1" presStyleIdx="0" presStyleCnt="4">
        <dgm:presLayoutVars>
          <dgm:bulletEnabled val="1"/>
        </dgm:presLayoutVars>
      </dgm:prSet>
      <dgm:spPr/>
      <dgm:t>
        <a:bodyPr/>
        <a:lstStyle/>
        <a:p>
          <a:endParaRPr lang="zh-CN" altLang="en-US"/>
        </a:p>
      </dgm:t>
    </dgm:pt>
    <dgm:pt modelId="{024DF27D-E4D9-4524-9AE6-131B60CDA8F2}" type="pres">
      <dgm:prSet presAssocID="{1C87DB4C-7B17-4B86-9FF9-48D4CA15984F}" presName="sp" presStyleCnt="0"/>
      <dgm:spPr/>
    </dgm:pt>
    <dgm:pt modelId="{9A1605EF-7E38-41FE-83F0-C49135417E33}" type="pres">
      <dgm:prSet presAssocID="{4D9CD4C6-07E1-48B9-91A4-BEB3CC8E27E2}" presName="composite" presStyleCnt="0"/>
      <dgm:spPr/>
    </dgm:pt>
    <dgm:pt modelId="{694B0BBE-6BFA-4E96-BE7D-29526F6B6984}" type="pres">
      <dgm:prSet presAssocID="{4D9CD4C6-07E1-48B9-91A4-BEB3CC8E27E2}" presName="parentText" presStyleLbl="alignNode1" presStyleIdx="1" presStyleCnt="4">
        <dgm:presLayoutVars>
          <dgm:chMax val="1"/>
          <dgm:bulletEnabled val="1"/>
        </dgm:presLayoutVars>
      </dgm:prSet>
      <dgm:spPr/>
      <dgm:t>
        <a:bodyPr/>
        <a:lstStyle/>
        <a:p>
          <a:endParaRPr lang="zh-CN" altLang="en-US"/>
        </a:p>
      </dgm:t>
    </dgm:pt>
    <dgm:pt modelId="{E1693E9D-A919-4E3A-852E-37A6E4E1FB83}" type="pres">
      <dgm:prSet presAssocID="{4D9CD4C6-07E1-48B9-91A4-BEB3CC8E27E2}" presName="descendantText" presStyleLbl="alignAcc1" presStyleIdx="1" presStyleCnt="4">
        <dgm:presLayoutVars>
          <dgm:bulletEnabled val="1"/>
        </dgm:presLayoutVars>
      </dgm:prSet>
      <dgm:spPr/>
      <dgm:t>
        <a:bodyPr/>
        <a:lstStyle/>
        <a:p>
          <a:endParaRPr lang="zh-CN" altLang="en-US"/>
        </a:p>
      </dgm:t>
    </dgm:pt>
    <dgm:pt modelId="{A7D28C34-3087-4D13-97E8-43B63EF60A14}" type="pres">
      <dgm:prSet presAssocID="{1DD353ED-91CC-4EA1-AED3-BC51C8925340}" presName="sp" presStyleCnt="0"/>
      <dgm:spPr/>
    </dgm:pt>
    <dgm:pt modelId="{5D52510F-6BD7-45BA-8327-284D2AD68B73}" type="pres">
      <dgm:prSet presAssocID="{9334556A-DFC7-49CE-A3D7-29529C532308}" presName="composite" presStyleCnt="0"/>
      <dgm:spPr/>
    </dgm:pt>
    <dgm:pt modelId="{8964D618-F7A5-4A0A-A716-9EED1F6A920F}" type="pres">
      <dgm:prSet presAssocID="{9334556A-DFC7-49CE-A3D7-29529C532308}" presName="parentText" presStyleLbl="alignNode1" presStyleIdx="2" presStyleCnt="4">
        <dgm:presLayoutVars>
          <dgm:chMax val="1"/>
          <dgm:bulletEnabled val="1"/>
        </dgm:presLayoutVars>
      </dgm:prSet>
      <dgm:spPr/>
      <dgm:t>
        <a:bodyPr/>
        <a:lstStyle/>
        <a:p>
          <a:endParaRPr lang="zh-CN" altLang="en-US"/>
        </a:p>
      </dgm:t>
    </dgm:pt>
    <dgm:pt modelId="{6DF2E06A-F1DF-4137-AF80-61CD5FFFE2F9}" type="pres">
      <dgm:prSet presAssocID="{9334556A-DFC7-49CE-A3D7-29529C532308}" presName="descendantText" presStyleLbl="alignAcc1" presStyleIdx="2" presStyleCnt="4">
        <dgm:presLayoutVars>
          <dgm:bulletEnabled val="1"/>
        </dgm:presLayoutVars>
      </dgm:prSet>
      <dgm:spPr/>
      <dgm:t>
        <a:bodyPr/>
        <a:lstStyle/>
        <a:p>
          <a:endParaRPr lang="zh-CN" altLang="en-US"/>
        </a:p>
      </dgm:t>
    </dgm:pt>
    <dgm:pt modelId="{15B61758-613A-4A21-AD58-180D3DD91803}" type="pres">
      <dgm:prSet presAssocID="{C7674A31-0174-4DCD-B4F7-9855B7E78D9E}" presName="sp" presStyleCnt="0"/>
      <dgm:spPr/>
    </dgm:pt>
    <dgm:pt modelId="{5E526D09-8CF3-4990-A56D-2B227CBDFE15}" type="pres">
      <dgm:prSet presAssocID="{06B0DF4A-ED32-4D26-9194-9CBE8470FD34}" presName="composite" presStyleCnt="0"/>
      <dgm:spPr/>
    </dgm:pt>
    <dgm:pt modelId="{8B2371AC-F6CD-4D47-9CD4-0E8A8A12B79E}" type="pres">
      <dgm:prSet presAssocID="{06B0DF4A-ED32-4D26-9194-9CBE8470FD34}" presName="parentText" presStyleLbl="alignNode1" presStyleIdx="3" presStyleCnt="4">
        <dgm:presLayoutVars>
          <dgm:chMax val="1"/>
          <dgm:bulletEnabled val="1"/>
        </dgm:presLayoutVars>
      </dgm:prSet>
      <dgm:spPr/>
      <dgm:t>
        <a:bodyPr/>
        <a:lstStyle/>
        <a:p>
          <a:endParaRPr lang="zh-CN" altLang="en-US"/>
        </a:p>
      </dgm:t>
    </dgm:pt>
    <dgm:pt modelId="{2CF0A476-C8F2-48C0-9F8B-B7858CAE6D5D}" type="pres">
      <dgm:prSet presAssocID="{06B0DF4A-ED32-4D26-9194-9CBE8470FD34}" presName="descendantText" presStyleLbl="alignAcc1" presStyleIdx="3" presStyleCnt="4">
        <dgm:presLayoutVars>
          <dgm:bulletEnabled val="1"/>
        </dgm:presLayoutVars>
      </dgm:prSet>
      <dgm:spPr/>
      <dgm:t>
        <a:bodyPr/>
        <a:lstStyle/>
        <a:p>
          <a:endParaRPr lang="zh-CN" altLang="en-US"/>
        </a:p>
      </dgm:t>
    </dgm:pt>
  </dgm:ptLst>
  <dgm:cxnLst>
    <dgm:cxn modelId="{A0525BE7-EED6-4FD5-8B58-5B3AEEFB4314}" type="presOf" srcId="{5739323A-650C-4629-9529-8AA3126F8751}" destId="{E1693E9D-A919-4E3A-852E-37A6E4E1FB83}" srcOrd="0" destOrd="0" presId="urn:microsoft.com/office/officeart/2005/8/layout/chevron2"/>
    <dgm:cxn modelId="{C8DE2033-D361-43AF-9B6E-9B1E3444754C}" srcId="{15897F91-2292-4365-A27B-83116BD74C6D}" destId="{E7356108-ABDB-49C6-9063-03D7C53BC87C}" srcOrd="0" destOrd="0" parTransId="{09A87ABC-920D-4277-9E14-D39E443B394C}" sibTransId="{38DD4779-2F91-44A2-8EDF-7DA65C72B985}"/>
    <dgm:cxn modelId="{93D582F7-062A-4D4A-901A-54EEF3161FA9}" type="presOf" srcId="{06B0DF4A-ED32-4D26-9194-9CBE8470FD34}" destId="{8B2371AC-F6CD-4D47-9CD4-0E8A8A12B79E}" srcOrd="0" destOrd="0" presId="urn:microsoft.com/office/officeart/2005/8/layout/chevron2"/>
    <dgm:cxn modelId="{E8254E6C-B8E2-45C2-B23C-E18ACF78B586}" type="presOf" srcId="{91C6ADAE-281C-433D-902E-72715DDC7306}" destId="{6DF2E06A-F1DF-4137-AF80-61CD5FFFE2F9}" srcOrd="0" destOrd="0" presId="urn:microsoft.com/office/officeart/2005/8/layout/chevron2"/>
    <dgm:cxn modelId="{EEE77596-2333-4C94-8786-A92E3D6FC07B}" type="presOf" srcId="{9334556A-DFC7-49CE-A3D7-29529C532308}" destId="{8964D618-F7A5-4A0A-A716-9EED1F6A920F}" srcOrd="0" destOrd="0" presId="urn:microsoft.com/office/officeart/2005/8/layout/chevron2"/>
    <dgm:cxn modelId="{2AC6BBBC-62F5-4E8C-A193-1B19D1D546F7}" srcId="{4D9CD4C6-07E1-48B9-91A4-BEB3CC8E27E2}" destId="{5739323A-650C-4629-9529-8AA3126F8751}" srcOrd="0" destOrd="0" parTransId="{6F6620E9-3148-405C-A2F3-C7F12CE07B9F}" sibTransId="{ED6869F6-80F6-4E56-A9F5-D5006CB0F346}"/>
    <dgm:cxn modelId="{D83B66F7-3F97-4BDD-A293-593451EB0E10}" type="presOf" srcId="{4D9CD4C6-07E1-48B9-91A4-BEB3CC8E27E2}" destId="{694B0BBE-6BFA-4E96-BE7D-29526F6B6984}" srcOrd="0" destOrd="0" presId="urn:microsoft.com/office/officeart/2005/8/layout/chevron2"/>
    <dgm:cxn modelId="{2F874952-194D-406C-B107-ADE299DB4052}" type="presOf" srcId="{0D87377D-9301-448F-8ABC-420A4167DC96}" destId="{2CF0A476-C8F2-48C0-9F8B-B7858CAE6D5D}" srcOrd="0" destOrd="0" presId="urn:microsoft.com/office/officeart/2005/8/layout/chevron2"/>
    <dgm:cxn modelId="{42AF66B5-76B2-438C-8B5E-5DDE7A008E69}" srcId="{9334556A-DFC7-49CE-A3D7-29529C532308}" destId="{91C6ADAE-281C-433D-902E-72715DDC7306}" srcOrd="0" destOrd="0" parTransId="{3F46018D-6709-4465-901C-0AE12AAD3D14}" sibTransId="{E4B1435E-2F5F-4AAC-AE05-C0DEDEC83C54}"/>
    <dgm:cxn modelId="{378C4276-5763-417B-9591-74924A9184E5}" srcId="{06B0DF4A-ED32-4D26-9194-9CBE8470FD34}" destId="{0D87377D-9301-448F-8ABC-420A4167DC96}" srcOrd="0" destOrd="0" parTransId="{3A412294-C3CE-491D-B7CF-FA574584676E}" sibTransId="{A6019564-E0B7-40BB-A924-496B831AC60F}"/>
    <dgm:cxn modelId="{AA10DA4B-6655-44BA-8CED-DE35F29DA5B5}" type="presOf" srcId="{E7356108-ABDB-49C6-9063-03D7C53BC87C}" destId="{FCE0A5D3-26B7-4062-B828-89E94E074C60}" srcOrd="0" destOrd="0" presId="urn:microsoft.com/office/officeart/2005/8/layout/chevron2"/>
    <dgm:cxn modelId="{77E417C4-6FA2-4E62-9CDE-79AF5FFC3A42}" srcId="{652DA769-C7F9-4BC1-8E3A-7F759A44A74E}" destId="{4D9CD4C6-07E1-48B9-91A4-BEB3CC8E27E2}" srcOrd="1" destOrd="0" parTransId="{076AEEE4-863A-4D91-B6A0-05C00410016E}" sibTransId="{1DD353ED-91CC-4EA1-AED3-BC51C8925340}"/>
    <dgm:cxn modelId="{B8C95C95-C3FC-408F-A175-A31B72033EC1}" type="presOf" srcId="{15897F91-2292-4365-A27B-83116BD74C6D}" destId="{CD33CB65-29C3-42B6-8F76-09BF8A2FDCE3}" srcOrd="0" destOrd="0" presId="urn:microsoft.com/office/officeart/2005/8/layout/chevron2"/>
    <dgm:cxn modelId="{A5199D3E-31E0-463C-86A2-7F9B284B7B42}" srcId="{652DA769-C7F9-4BC1-8E3A-7F759A44A74E}" destId="{06B0DF4A-ED32-4D26-9194-9CBE8470FD34}" srcOrd="3" destOrd="0" parTransId="{AA4D0FA2-C24C-493C-9593-6FEADC2B3458}" sibTransId="{F418BA37-4DE7-40B6-A707-0B9DF0772876}"/>
    <dgm:cxn modelId="{2BFBA026-F22C-42A5-9FC4-8E3313AE1D53}" srcId="{652DA769-C7F9-4BC1-8E3A-7F759A44A74E}" destId="{15897F91-2292-4365-A27B-83116BD74C6D}" srcOrd="0" destOrd="0" parTransId="{5F8111B5-4AA6-4FD7-AA4A-4C404F0E8C3C}" sibTransId="{1C87DB4C-7B17-4B86-9FF9-48D4CA15984F}"/>
    <dgm:cxn modelId="{01A017B3-D232-47E9-9AB9-2EF8C73244C8}" srcId="{652DA769-C7F9-4BC1-8E3A-7F759A44A74E}" destId="{9334556A-DFC7-49CE-A3D7-29529C532308}" srcOrd="2" destOrd="0" parTransId="{34766AE7-2827-4E40-80AF-00AC13A7DF3A}" sibTransId="{C7674A31-0174-4DCD-B4F7-9855B7E78D9E}"/>
    <dgm:cxn modelId="{5F77BCE4-3573-4C39-8755-D66358A1B95A}" type="presOf" srcId="{652DA769-C7F9-4BC1-8E3A-7F759A44A74E}" destId="{0BC8F9F6-45BD-4B92-890A-8701A656CCF1}" srcOrd="0" destOrd="0" presId="urn:microsoft.com/office/officeart/2005/8/layout/chevron2"/>
    <dgm:cxn modelId="{8D629775-103E-4A5F-91E0-71BD33071948}" type="presParOf" srcId="{0BC8F9F6-45BD-4B92-890A-8701A656CCF1}" destId="{E0965CED-EEFA-45EA-89BE-77076E38F87F}" srcOrd="0" destOrd="0" presId="urn:microsoft.com/office/officeart/2005/8/layout/chevron2"/>
    <dgm:cxn modelId="{2F8B239A-4670-4D8E-9A80-015EAEB803F2}" type="presParOf" srcId="{E0965CED-EEFA-45EA-89BE-77076E38F87F}" destId="{CD33CB65-29C3-42B6-8F76-09BF8A2FDCE3}" srcOrd="0" destOrd="0" presId="urn:microsoft.com/office/officeart/2005/8/layout/chevron2"/>
    <dgm:cxn modelId="{C0FF3D1D-D748-4EEE-AF4A-9FEB575779B5}" type="presParOf" srcId="{E0965CED-EEFA-45EA-89BE-77076E38F87F}" destId="{FCE0A5D3-26B7-4062-B828-89E94E074C60}" srcOrd="1" destOrd="0" presId="urn:microsoft.com/office/officeart/2005/8/layout/chevron2"/>
    <dgm:cxn modelId="{A89C035C-F8CC-4916-ACB3-12CD19A1F489}" type="presParOf" srcId="{0BC8F9F6-45BD-4B92-890A-8701A656CCF1}" destId="{024DF27D-E4D9-4524-9AE6-131B60CDA8F2}" srcOrd="1" destOrd="0" presId="urn:microsoft.com/office/officeart/2005/8/layout/chevron2"/>
    <dgm:cxn modelId="{5D453798-58C5-4B59-9487-1E5F1C5F14FC}" type="presParOf" srcId="{0BC8F9F6-45BD-4B92-890A-8701A656CCF1}" destId="{9A1605EF-7E38-41FE-83F0-C49135417E33}" srcOrd="2" destOrd="0" presId="urn:microsoft.com/office/officeart/2005/8/layout/chevron2"/>
    <dgm:cxn modelId="{BFBADB44-98E5-48CB-BC0E-96F0315725F9}" type="presParOf" srcId="{9A1605EF-7E38-41FE-83F0-C49135417E33}" destId="{694B0BBE-6BFA-4E96-BE7D-29526F6B6984}" srcOrd="0" destOrd="0" presId="urn:microsoft.com/office/officeart/2005/8/layout/chevron2"/>
    <dgm:cxn modelId="{B3B698E2-BA9B-47B1-A405-98608EA3D492}" type="presParOf" srcId="{9A1605EF-7E38-41FE-83F0-C49135417E33}" destId="{E1693E9D-A919-4E3A-852E-37A6E4E1FB83}" srcOrd="1" destOrd="0" presId="urn:microsoft.com/office/officeart/2005/8/layout/chevron2"/>
    <dgm:cxn modelId="{88C43D8B-BDAC-40CE-9DF8-86FE2EDC7B0B}" type="presParOf" srcId="{0BC8F9F6-45BD-4B92-890A-8701A656CCF1}" destId="{A7D28C34-3087-4D13-97E8-43B63EF60A14}" srcOrd="3" destOrd="0" presId="urn:microsoft.com/office/officeart/2005/8/layout/chevron2"/>
    <dgm:cxn modelId="{A18FAF9A-5D69-4314-BA2A-A42452FB3CD5}" type="presParOf" srcId="{0BC8F9F6-45BD-4B92-890A-8701A656CCF1}" destId="{5D52510F-6BD7-45BA-8327-284D2AD68B73}" srcOrd="4" destOrd="0" presId="urn:microsoft.com/office/officeart/2005/8/layout/chevron2"/>
    <dgm:cxn modelId="{8C988CDF-B9E8-4855-86DD-8EC93548CC32}" type="presParOf" srcId="{5D52510F-6BD7-45BA-8327-284D2AD68B73}" destId="{8964D618-F7A5-4A0A-A716-9EED1F6A920F}" srcOrd="0" destOrd="0" presId="urn:microsoft.com/office/officeart/2005/8/layout/chevron2"/>
    <dgm:cxn modelId="{9C2BAECA-3F9C-41DF-8A78-301243AC02CD}" type="presParOf" srcId="{5D52510F-6BD7-45BA-8327-284D2AD68B73}" destId="{6DF2E06A-F1DF-4137-AF80-61CD5FFFE2F9}" srcOrd="1" destOrd="0" presId="urn:microsoft.com/office/officeart/2005/8/layout/chevron2"/>
    <dgm:cxn modelId="{B81B40DD-8990-4AB8-A915-64A4C1A41591}" type="presParOf" srcId="{0BC8F9F6-45BD-4B92-890A-8701A656CCF1}" destId="{15B61758-613A-4A21-AD58-180D3DD91803}" srcOrd="5" destOrd="0" presId="urn:microsoft.com/office/officeart/2005/8/layout/chevron2"/>
    <dgm:cxn modelId="{DB64ACD7-EBB7-49DF-952B-A5E4FAE87413}" type="presParOf" srcId="{0BC8F9F6-45BD-4B92-890A-8701A656CCF1}" destId="{5E526D09-8CF3-4990-A56D-2B227CBDFE15}" srcOrd="6" destOrd="0" presId="urn:microsoft.com/office/officeart/2005/8/layout/chevron2"/>
    <dgm:cxn modelId="{E7AA4FB6-DD46-4F34-A185-D3DE19480194}" type="presParOf" srcId="{5E526D09-8CF3-4990-A56D-2B227CBDFE15}" destId="{8B2371AC-F6CD-4D47-9CD4-0E8A8A12B79E}" srcOrd="0" destOrd="0" presId="urn:microsoft.com/office/officeart/2005/8/layout/chevron2"/>
    <dgm:cxn modelId="{6450DB57-B921-4E88-B375-401EB9CF983C}" type="presParOf" srcId="{5E526D09-8CF3-4990-A56D-2B227CBDFE15}" destId="{2CF0A476-C8F2-48C0-9F8B-B7858CAE6D5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78487-3EBB-4970-96E3-BC38C445281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8FB191C6-BBF2-4E6B-B4B6-38F99991DCCD}">
      <dgm:prSet phldrT="[文本]" custT="1"/>
      <dgm:spPr>
        <a:solidFill>
          <a:schemeClr val="bg1">
            <a:lumMod val="50000"/>
          </a:schemeClr>
        </a:solidFill>
        <a:ln>
          <a:solidFill>
            <a:schemeClr val="bg1">
              <a:lumMod val="50000"/>
            </a:schemeClr>
          </a:solidFill>
        </a:ln>
      </dgm:spPr>
      <dgm:t>
        <a:bodyPr/>
        <a:lstStyle/>
        <a:p>
          <a:r>
            <a:rPr lang="zh-CN" altLang="en-US" sz="3600" dirty="0" smtClean="0"/>
            <a:t>威胁情报</a:t>
          </a:r>
          <a:endParaRPr lang="zh-CN" altLang="en-US" sz="3600" dirty="0"/>
        </a:p>
      </dgm:t>
    </dgm:pt>
    <dgm:pt modelId="{C0495763-1329-418F-AD1D-A5636FA93125}" type="parTrans" cxnId="{B0E4ED10-8A95-4ECA-9480-B328D1E08880}">
      <dgm:prSet/>
      <dgm:spPr/>
      <dgm:t>
        <a:bodyPr/>
        <a:lstStyle/>
        <a:p>
          <a:endParaRPr lang="zh-CN" altLang="en-US"/>
        </a:p>
      </dgm:t>
    </dgm:pt>
    <dgm:pt modelId="{B3601E13-F642-48EE-9D5C-FBCB5D6863A3}" type="sibTrans" cxnId="{B0E4ED10-8A95-4ECA-9480-B328D1E08880}">
      <dgm:prSet/>
      <dgm:spPr/>
      <dgm:t>
        <a:bodyPr/>
        <a:lstStyle/>
        <a:p>
          <a:endParaRPr lang="zh-CN" altLang="en-US"/>
        </a:p>
      </dgm:t>
    </dgm:pt>
    <dgm:pt modelId="{6D45259D-A44B-4768-B1C0-B0D5A039E652}">
      <dgm:prSet phldrT="[文本]" custT="1"/>
      <dgm:spPr>
        <a:solidFill>
          <a:schemeClr val="bg1">
            <a:lumMod val="50000"/>
          </a:schemeClr>
        </a:solidFill>
        <a:ln>
          <a:solidFill>
            <a:schemeClr val="bg1">
              <a:lumMod val="50000"/>
            </a:schemeClr>
          </a:solidFill>
        </a:ln>
      </dgm:spPr>
      <dgm:t>
        <a:bodyPr/>
        <a:lstStyle/>
        <a:p>
          <a:r>
            <a:rPr lang="zh-CN" altLang="en-US" sz="3600" dirty="0" smtClean="0"/>
            <a:t>技术情报</a:t>
          </a:r>
          <a:endParaRPr lang="zh-CN" altLang="en-US" sz="3600" dirty="0"/>
        </a:p>
      </dgm:t>
    </dgm:pt>
    <dgm:pt modelId="{3EE0997B-ED9D-459E-86CC-6B29FDC24AF1}" type="parTrans" cxnId="{47B0321E-D839-48BB-94BA-9897386F6CD7}">
      <dgm:prSet/>
      <dgm:spPr/>
      <dgm:t>
        <a:bodyPr/>
        <a:lstStyle/>
        <a:p>
          <a:endParaRPr lang="zh-CN" altLang="en-US"/>
        </a:p>
      </dgm:t>
    </dgm:pt>
    <dgm:pt modelId="{6362AE90-ABF0-41EA-A126-DC8DBE13AE44}" type="sibTrans" cxnId="{47B0321E-D839-48BB-94BA-9897386F6CD7}">
      <dgm:prSet/>
      <dgm:spPr/>
      <dgm:t>
        <a:bodyPr/>
        <a:lstStyle/>
        <a:p>
          <a:endParaRPr lang="zh-CN" altLang="en-US"/>
        </a:p>
      </dgm:t>
    </dgm:pt>
    <dgm:pt modelId="{5CCCAC91-E902-4660-93DF-AD75C5F2B7D0}">
      <dgm:prSet phldrT="[文本]" custT="1"/>
      <dgm:spPr>
        <a:solidFill>
          <a:schemeClr val="bg1">
            <a:lumMod val="50000"/>
          </a:schemeClr>
        </a:solidFill>
        <a:ln>
          <a:solidFill>
            <a:schemeClr val="bg1">
              <a:lumMod val="50000"/>
            </a:schemeClr>
          </a:solidFill>
        </a:ln>
      </dgm:spPr>
      <dgm:t>
        <a:bodyPr/>
        <a:lstStyle/>
        <a:p>
          <a:r>
            <a:rPr lang="zh-CN" altLang="en-US" sz="3600" dirty="0" smtClean="0"/>
            <a:t>业务情报</a:t>
          </a:r>
          <a:endParaRPr lang="zh-CN" altLang="en-US" sz="3600" dirty="0"/>
        </a:p>
      </dgm:t>
    </dgm:pt>
    <dgm:pt modelId="{03ECED48-9315-48D3-A0AA-A7CFDBA823D8}" type="parTrans" cxnId="{6F31912A-0C04-4074-9086-32955A1D9AA6}">
      <dgm:prSet/>
      <dgm:spPr/>
      <dgm:t>
        <a:bodyPr/>
        <a:lstStyle/>
        <a:p>
          <a:endParaRPr lang="zh-CN" altLang="en-US"/>
        </a:p>
      </dgm:t>
    </dgm:pt>
    <dgm:pt modelId="{4B653657-D081-4E8C-8EB7-D9A0BE75A1D1}" type="sibTrans" cxnId="{6F31912A-0C04-4074-9086-32955A1D9AA6}">
      <dgm:prSet/>
      <dgm:spPr/>
      <dgm:t>
        <a:bodyPr/>
        <a:lstStyle/>
        <a:p>
          <a:endParaRPr lang="zh-CN" altLang="en-US"/>
        </a:p>
      </dgm:t>
    </dgm:pt>
    <dgm:pt modelId="{6D33244C-C8D4-46FA-A0A5-83DC68E0F31B}" type="pres">
      <dgm:prSet presAssocID="{CDC78487-3EBB-4970-96E3-BC38C445281E}" presName="hierChild1" presStyleCnt="0">
        <dgm:presLayoutVars>
          <dgm:orgChart val="1"/>
          <dgm:chPref val="1"/>
          <dgm:dir/>
          <dgm:animOne val="branch"/>
          <dgm:animLvl val="lvl"/>
          <dgm:resizeHandles/>
        </dgm:presLayoutVars>
      </dgm:prSet>
      <dgm:spPr/>
      <dgm:t>
        <a:bodyPr/>
        <a:lstStyle/>
        <a:p>
          <a:endParaRPr lang="zh-CN" altLang="en-US"/>
        </a:p>
      </dgm:t>
    </dgm:pt>
    <dgm:pt modelId="{DC7CC956-F0F3-415B-ABD0-FEF816458BF4}" type="pres">
      <dgm:prSet presAssocID="{8FB191C6-BBF2-4E6B-B4B6-38F99991DCCD}" presName="hierRoot1" presStyleCnt="0">
        <dgm:presLayoutVars>
          <dgm:hierBranch val="init"/>
        </dgm:presLayoutVars>
      </dgm:prSet>
      <dgm:spPr/>
    </dgm:pt>
    <dgm:pt modelId="{983BC76F-B386-40B5-8F90-72C5910A9645}" type="pres">
      <dgm:prSet presAssocID="{8FB191C6-BBF2-4E6B-B4B6-38F99991DCCD}" presName="rootComposite1" presStyleCnt="0"/>
      <dgm:spPr/>
    </dgm:pt>
    <dgm:pt modelId="{1C57FE9C-D2E4-4307-8670-8E179B0B57E5}" type="pres">
      <dgm:prSet presAssocID="{8FB191C6-BBF2-4E6B-B4B6-38F99991DCCD}" presName="rootText1" presStyleLbl="node0" presStyleIdx="0" presStyleCnt="1">
        <dgm:presLayoutVars>
          <dgm:chPref val="3"/>
        </dgm:presLayoutVars>
      </dgm:prSet>
      <dgm:spPr/>
      <dgm:t>
        <a:bodyPr/>
        <a:lstStyle/>
        <a:p>
          <a:endParaRPr lang="zh-CN" altLang="en-US"/>
        </a:p>
      </dgm:t>
    </dgm:pt>
    <dgm:pt modelId="{F63B9AB0-D9EF-4308-B714-993B727FAF3D}" type="pres">
      <dgm:prSet presAssocID="{8FB191C6-BBF2-4E6B-B4B6-38F99991DCCD}" presName="rootConnector1" presStyleLbl="node1" presStyleIdx="0" presStyleCnt="0"/>
      <dgm:spPr/>
      <dgm:t>
        <a:bodyPr/>
        <a:lstStyle/>
        <a:p>
          <a:endParaRPr lang="zh-CN" altLang="en-US"/>
        </a:p>
      </dgm:t>
    </dgm:pt>
    <dgm:pt modelId="{1CECCC3C-FAC8-4B3E-BB4E-0BCCC164264F}" type="pres">
      <dgm:prSet presAssocID="{8FB191C6-BBF2-4E6B-B4B6-38F99991DCCD}" presName="hierChild2" presStyleCnt="0"/>
      <dgm:spPr/>
    </dgm:pt>
    <dgm:pt modelId="{9E91B8F0-0F5D-4F9B-B438-CA9E0638C7D1}" type="pres">
      <dgm:prSet presAssocID="{3EE0997B-ED9D-459E-86CC-6B29FDC24AF1}" presName="Name37" presStyleLbl="parChTrans1D2" presStyleIdx="0" presStyleCnt="2"/>
      <dgm:spPr/>
      <dgm:t>
        <a:bodyPr/>
        <a:lstStyle/>
        <a:p>
          <a:endParaRPr lang="zh-CN" altLang="en-US"/>
        </a:p>
      </dgm:t>
    </dgm:pt>
    <dgm:pt modelId="{F60A07A6-EEE6-4EB4-BA65-4FF4D8849C1D}" type="pres">
      <dgm:prSet presAssocID="{6D45259D-A44B-4768-B1C0-B0D5A039E652}" presName="hierRoot2" presStyleCnt="0">
        <dgm:presLayoutVars>
          <dgm:hierBranch val="init"/>
        </dgm:presLayoutVars>
      </dgm:prSet>
      <dgm:spPr/>
    </dgm:pt>
    <dgm:pt modelId="{9344F504-D86D-4F7B-B09C-91099480A5ED}" type="pres">
      <dgm:prSet presAssocID="{6D45259D-A44B-4768-B1C0-B0D5A039E652}" presName="rootComposite" presStyleCnt="0"/>
      <dgm:spPr/>
    </dgm:pt>
    <dgm:pt modelId="{860695F1-4947-46DD-9CA9-E1921084FD58}" type="pres">
      <dgm:prSet presAssocID="{6D45259D-A44B-4768-B1C0-B0D5A039E652}" presName="rootText" presStyleLbl="node2" presStyleIdx="0" presStyleCnt="2">
        <dgm:presLayoutVars>
          <dgm:chPref val="3"/>
        </dgm:presLayoutVars>
      </dgm:prSet>
      <dgm:spPr/>
      <dgm:t>
        <a:bodyPr/>
        <a:lstStyle/>
        <a:p>
          <a:endParaRPr lang="zh-CN" altLang="en-US"/>
        </a:p>
      </dgm:t>
    </dgm:pt>
    <dgm:pt modelId="{676B1E19-7002-4842-8A87-CB8892AA4FF8}" type="pres">
      <dgm:prSet presAssocID="{6D45259D-A44B-4768-B1C0-B0D5A039E652}" presName="rootConnector" presStyleLbl="node2" presStyleIdx="0" presStyleCnt="2"/>
      <dgm:spPr/>
      <dgm:t>
        <a:bodyPr/>
        <a:lstStyle/>
        <a:p>
          <a:endParaRPr lang="zh-CN" altLang="en-US"/>
        </a:p>
      </dgm:t>
    </dgm:pt>
    <dgm:pt modelId="{0882380C-FE1B-4A68-880A-3BC45CE5E7EB}" type="pres">
      <dgm:prSet presAssocID="{6D45259D-A44B-4768-B1C0-B0D5A039E652}" presName="hierChild4" presStyleCnt="0"/>
      <dgm:spPr/>
    </dgm:pt>
    <dgm:pt modelId="{57B72C6E-2392-4698-993E-B7ABB76EB62F}" type="pres">
      <dgm:prSet presAssocID="{6D45259D-A44B-4768-B1C0-B0D5A039E652}" presName="hierChild5" presStyleCnt="0"/>
      <dgm:spPr/>
    </dgm:pt>
    <dgm:pt modelId="{6FA7F911-776E-4FF8-A2BC-208EE8810845}" type="pres">
      <dgm:prSet presAssocID="{03ECED48-9315-48D3-A0AA-A7CFDBA823D8}" presName="Name37" presStyleLbl="parChTrans1D2" presStyleIdx="1" presStyleCnt="2"/>
      <dgm:spPr/>
      <dgm:t>
        <a:bodyPr/>
        <a:lstStyle/>
        <a:p>
          <a:endParaRPr lang="zh-CN" altLang="en-US"/>
        </a:p>
      </dgm:t>
    </dgm:pt>
    <dgm:pt modelId="{68CF97FA-9BC0-4B66-B277-ADC2C9E6BA51}" type="pres">
      <dgm:prSet presAssocID="{5CCCAC91-E902-4660-93DF-AD75C5F2B7D0}" presName="hierRoot2" presStyleCnt="0">
        <dgm:presLayoutVars>
          <dgm:hierBranch val="init"/>
        </dgm:presLayoutVars>
      </dgm:prSet>
      <dgm:spPr/>
    </dgm:pt>
    <dgm:pt modelId="{F1B4682E-124A-42FD-8722-D724D0374CFF}" type="pres">
      <dgm:prSet presAssocID="{5CCCAC91-E902-4660-93DF-AD75C5F2B7D0}" presName="rootComposite" presStyleCnt="0"/>
      <dgm:spPr/>
    </dgm:pt>
    <dgm:pt modelId="{D356E41F-D4A4-4825-976E-A72D27D5D611}" type="pres">
      <dgm:prSet presAssocID="{5CCCAC91-E902-4660-93DF-AD75C5F2B7D0}" presName="rootText" presStyleLbl="node2" presStyleIdx="1" presStyleCnt="2">
        <dgm:presLayoutVars>
          <dgm:chPref val="3"/>
        </dgm:presLayoutVars>
      </dgm:prSet>
      <dgm:spPr/>
      <dgm:t>
        <a:bodyPr/>
        <a:lstStyle/>
        <a:p>
          <a:endParaRPr lang="zh-CN" altLang="en-US"/>
        </a:p>
      </dgm:t>
    </dgm:pt>
    <dgm:pt modelId="{99AE6FE9-A0C1-486C-8E90-968873328D12}" type="pres">
      <dgm:prSet presAssocID="{5CCCAC91-E902-4660-93DF-AD75C5F2B7D0}" presName="rootConnector" presStyleLbl="node2" presStyleIdx="1" presStyleCnt="2"/>
      <dgm:spPr/>
      <dgm:t>
        <a:bodyPr/>
        <a:lstStyle/>
        <a:p>
          <a:endParaRPr lang="zh-CN" altLang="en-US"/>
        </a:p>
      </dgm:t>
    </dgm:pt>
    <dgm:pt modelId="{42C849E4-8324-411D-B023-2EDA47B75D82}" type="pres">
      <dgm:prSet presAssocID="{5CCCAC91-E902-4660-93DF-AD75C5F2B7D0}" presName="hierChild4" presStyleCnt="0"/>
      <dgm:spPr/>
    </dgm:pt>
    <dgm:pt modelId="{CFD68741-35EC-4863-A8BF-501F151AD957}" type="pres">
      <dgm:prSet presAssocID="{5CCCAC91-E902-4660-93DF-AD75C5F2B7D0}" presName="hierChild5" presStyleCnt="0"/>
      <dgm:spPr/>
    </dgm:pt>
    <dgm:pt modelId="{287DA4DA-7F3F-4F56-B2E2-FC15D4E8090D}" type="pres">
      <dgm:prSet presAssocID="{8FB191C6-BBF2-4E6B-B4B6-38F99991DCCD}" presName="hierChild3" presStyleCnt="0"/>
      <dgm:spPr/>
    </dgm:pt>
  </dgm:ptLst>
  <dgm:cxnLst>
    <dgm:cxn modelId="{F93110EF-61AA-49FF-A2F5-36EFD4ABABDE}" type="presOf" srcId="{5CCCAC91-E902-4660-93DF-AD75C5F2B7D0}" destId="{99AE6FE9-A0C1-486C-8E90-968873328D12}" srcOrd="1" destOrd="0" presId="urn:microsoft.com/office/officeart/2005/8/layout/orgChart1"/>
    <dgm:cxn modelId="{6F31912A-0C04-4074-9086-32955A1D9AA6}" srcId="{8FB191C6-BBF2-4E6B-B4B6-38F99991DCCD}" destId="{5CCCAC91-E902-4660-93DF-AD75C5F2B7D0}" srcOrd="1" destOrd="0" parTransId="{03ECED48-9315-48D3-A0AA-A7CFDBA823D8}" sibTransId="{4B653657-D081-4E8C-8EB7-D9A0BE75A1D1}"/>
    <dgm:cxn modelId="{765AC781-E47A-4E8A-BECD-3AB1C7050F82}" type="presOf" srcId="{03ECED48-9315-48D3-A0AA-A7CFDBA823D8}" destId="{6FA7F911-776E-4FF8-A2BC-208EE8810845}" srcOrd="0" destOrd="0" presId="urn:microsoft.com/office/officeart/2005/8/layout/orgChart1"/>
    <dgm:cxn modelId="{A46B0F14-7930-4D65-95FA-0E7090F9DFB7}" type="presOf" srcId="{5CCCAC91-E902-4660-93DF-AD75C5F2B7D0}" destId="{D356E41F-D4A4-4825-976E-A72D27D5D611}" srcOrd="0" destOrd="0" presId="urn:microsoft.com/office/officeart/2005/8/layout/orgChart1"/>
    <dgm:cxn modelId="{A76FCEF4-5323-4508-AF02-31D7C28D746F}" type="presOf" srcId="{6D45259D-A44B-4768-B1C0-B0D5A039E652}" destId="{860695F1-4947-46DD-9CA9-E1921084FD58}" srcOrd="0" destOrd="0" presId="urn:microsoft.com/office/officeart/2005/8/layout/orgChart1"/>
    <dgm:cxn modelId="{47B0321E-D839-48BB-94BA-9897386F6CD7}" srcId="{8FB191C6-BBF2-4E6B-B4B6-38F99991DCCD}" destId="{6D45259D-A44B-4768-B1C0-B0D5A039E652}" srcOrd="0" destOrd="0" parTransId="{3EE0997B-ED9D-459E-86CC-6B29FDC24AF1}" sibTransId="{6362AE90-ABF0-41EA-A126-DC8DBE13AE44}"/>
    <dgm:cxn modelId="{D44AD429-A064-4E44-8F70-4731CE800428}" type="presOf" srcId="{6D45259D-A44B-4768-B1C0-B0D5A039E652}" destId="{676B1E19-7002-4842-8A87-CB8892AA4FF8}" srcOrd="1" destOrd="0" presId="urn:microsoft.com/office/officeart/2005/8/layout/orgChart1"/>
    <dgm:cxn modelId="{9A125B4B-87D8-491C-800B-C646C663EAD3}" type="presOf" srcId="{8FB191C6-BBF2-4E6B-B4B6-38F99991DCCD}" destId="{1C57FE9C-D2E4-4307-8670-8E179B0B57E5}" srcOrd="0" destOrd="0" presId="urn:microsoft.com/office/officeart/2005/8/layout/orgChart1"/>
    <dgm:cxn modelId="{62583FEF-0D33-4768-B491-76A1B2A84CDA}" type="presOf" srcId="{3EE0997B-ED9D-459E-86CC-6B29FDC24AF1}" destId="{9E91B8F0-0F5D-4F9B-B438-CA9E0638C7D1}" srcOrd="0" destOrd="0" presId="urn:microsoft.com/office/officeart/2005/8/layout/orgChart1"/>
    <dgm:cxn modelId="{75B63906-EE30-49FA-B5D3-CFBC1E958597}" type="presOf" srcId="{CDC78487-3EBB-4970-96E3-BC38C445281E}" destId="{6D33244C-C8D4-46FA-A0A5-83DC68E0F31B}" srcOrd="0" destOrd="0" presId="urn:microsoft.com/office/officeart/2005/8/layout/orgChart1"/>
    <dgm:cxn modelId="{0F0B2F75-C442-403F-AB56-5BABDC5BDFCC}" type="presOf" srcId="{8FB191C6-BBF2-4E6B-B4B6-38F99991DCCD}" destId="{F63B9AB0-D9EF-4308-B714-993B727FAF3D}" srcOrd="1" destOrd="0" presId="urn:microsoft.com/office/officeart/2005/8/layout/orgChart1"/>
    <dgm:cxn modelId="{B0E4ED10-8A95-4ECA-9480-B328D1E08880}" srcId="{CDC78487-3EBB-4970-96E3-BC38C445281E}" destId="{8FB191C6-BBF2-4E6B-B4B6-38F99991DCCD}" srcOrd="0" destOrd="0" parTransId="{C0495763-1329-418F-AD1D-A5636FA93125}" sibTransId="{B3601E13-F642-48EE-9D5C-FBCB5D6863A3}"/>
    <dgm:cxn modelId="{4ADFA0FC-602F-463F-BF8F-A53DB6EF37C0}" type="presParOf" srcId="{6D33244C-C8D4-46FA-A0A5-83DC68E0F31B}" destId="{DC7CC956-F0F3-415B-ABD0-FEF816458BF4}" srcOrd="0" destOrd="0" presId="urn:microsoft.com/office/officeart/2005/8/layout/orgChart1"/>
    <dgm:cxn modelId="{6CF9A274-E607-44D6-BCDF-825F6701807E}" type="presParOf" srcId="{DC7CC956-F0F3-415B-ABD0-FEF816458BF4}" destId="{983BC76F-B386-40B5-8F90-72C5910A9645}" srcOrd="0" destOrd="0" presId="urn:microsoft.com/office/officeart/2005/8/layout/orgChart1"/>
    <dgm:cxn modelId="{DB867736-5C8B-4B97-A565-0CA9D25CCB95}" type="presParOf" srcId="{983BC76F-B386-40B5-8F90-72C5910A9645}" destId="{1C57FE9C-D2E4-4307-8670-8E179B0B57E5}" srcOrd="0" destOrd="0" presId="urn:microsoft.com/office/officeart/2005/8/layout/orgChart1"/>
    <dgm:cxn modelId="{18C3C25F-1B9B-4F45-B51D-862DEAC9C0AB}" type="presParOf" srcId="{983BC76F-B386-40B5-8F90-72C5910A9645}" destId="{F63B9AB0-D9EF-4308-B714-993B727FAF3D}" srcOrd="1" destOrd="0" presId="urn:microsoft.com/office/officeart/2005/8/layout/orgChart1"/>
    <dgm:cxn modelId="{D36C9C44-8AE8-4F31-ACC4-46FD36714A85}" type="presParOf" srcId="{DC7CC956-F0F3-415B-ABD0-FEF816458BF4}" destId="{1CECCC3C-FAC8-4B3E-BB4E-0BCCC164264F}" srcOrd="1" destOrd="0" presId="urn:microsoft.com/office/officeart/2005/8/layout/orgChart1"/>
    <dgm:cxn modelId="{784A905A-1CFC-49EB-B0F0-02BC8124D5B6}" type="presParOf" srcId="{1CECCC3C-FAC8-4B3E-BB4E-0BCCC164264F}" destId="{9E91B8F0-0F5D-4F9B-B438-CA9E0638C7D1}" srcOrd="0" destOrd="0" presId="urn:microsoft.com/office/officeart/2005/8/layout/orgChart1"/>
    <dgm:cxn modelId="{5FFF8D50-9395-4439-81A7-26A979D5D636}" type="presParOf" srcId="{1CECCC3C-FAC8-4B3E-BB4E-0BCCC164264F}" destId="{F60A07A6-EEE6-4EB4-BA65-4FF4D8849C1D}" srcOrd="1" destOrd="0" presId="urn:microsoft.com/office/officeart/2005/8/layout/orgChart1"/>
    <dgm:cxn modelId="{DA97A681-568C-4DE0-8680-1E5E094A507A}" type="presParOf" srcId="{F60A07A6-EEE6-4EB4-BA65-4FF4D8849C1D}" destId="{9344F504-D86D-4F7B-B09C-91099480A5ED}" srcOrd="0" destOrd="0" presId="urn:microsoft.com/office/officeart/2005/8/layout/orgChart1"/>
    <dgm:cxn modelId="{5A93D192-6C30-4637-BA2B-D58848DD9124}" type="presParOf" srcId="{9344F504-D86D-4F7B-B09C-91099480A5ED}" destId="{860695F1-4947-46DD-9CA9-E1921084FD58}" srcOrd="0" destOrd="0" presId="urn:microsoft.com/office/officeart/2005/8/layout/orgChart1"/>
    <dgm:cxn modelId="{0775F514-0A0F-4A0B-A34D-01E8738C9B49}" type="presParOf" srcId="{9344F504-D86D-4F7B-B09C-91099480A5ED}" destId="{676B1E19-7002-4842-8A87-CB8892AA4FF8}" srcOrd="1" destOrd="0" presId="urn:microsoft.com/office/officeart/2005/8/layout/orgChart1"/>
    <dgm:cxn modelId="{D6C1A5E8-3A2E-4433-AB06-F02B08755B7E}" type="presParOf" srcId="{F60A07A6-EEE6-4EB4-BA65-4FF4D8849C1D}" destId="{0882380C-FE1B-4A68-880A-3BC45CE5E7EB}" srcOrd="1" destOrd="0" presId="urn:microsoft.com/office/officeart/2005/8/layout/orgChart1"/>
    <dgm:cxn modelId="{830873D4-666C-4CC3-BAE9-7A6EC67698A7}" type="presParOf" srcId="{F60A07A6-EEE6-4EB4-BA65-4FF4D8849C1D}" destId="{57B72C6E-2392-4698-993E-B7ABB76EB62F}" srcOrd="2" destOrd="0" presId="urn:microsoft.com/office/officeart/2005/8/layout/orgChart1"/>
    <dgm:cxn modelId="{465A07F0-B697-4954-84BC-8EE530ED9E59}" type="presParOf" srcId="{1CECCC3C-FAC8-4B3E-BB4E-0BCCC164264F}" destId="{6FA7F911-776E-4FF8-A2BC-208EE8810845}" srcOrd="2" destOrd="0" presId="urn:microsoft.com/office/officeart/2005/8/layout/orgChart1"/>
    <dgm:cxn modelId="{42BF0F8B-D9CA-480F-B30C-7D55239BEED1}" type="presParOf" srcId="{1CECCC3C-FAC8-4B3E-BB4E-0BCCC164264F}" destId="{68CF97FA-9BC0-4B66-B277-ADC2C9E6BA51}" srcOrd="3" destOrd="0" presId="urn:microsoft.com/office/officeart/2005/8/layout/orgChart1"/>
    <dgm:cxn modelId="{F38FAF09-5B2C-416B-B025-374A7F064B7A}" type="presParOf" srcId="{68CF97FA-9BC0-4B66-B277-ADC2C9E6BA51}" destId="{F1B4682E-124A-42FD-8722-D724D0374CFF}" srcOrd="0" destOrd="0" presId="urn:microsoft.com/office/officeart/2005/8/layout/orgChart1"/>
    <dgm:cxn modelId="{73EF0C9D-A54E-46CE-B383-244821A6F3AD}" type="presParOf" srcId="{F1B4682E-124A-42FD-8722-D724D0374CFF}" destId="{D356E41F-D4A4-4825-976E-A72D27D5D611}" srcOrd="0" destOrd="0" presId="urn:microsoft.com/office/officeart/2005/8/layout/orgChart1"/>
    <dgm:cxn modelId="{C94AEF9D-65B5-4B5D-AD98-AED8A9008BA2}" type="presParOf" srcId="{F1B4682E-124A-42FD-8722-D724D0374CFF}" destId="{99AE6FE9-A0C1-486C-8E90-968873328D12}" srcOrd="1" destOrd="0" presId="urn:microsoft.com/office/officeart/2005/8/layout/orgChart1"/>
    <dgm:cxn modelId="{3E76F74C-EDF4-46EE-B847-45DEB561FB79}" type="presParOf" srcId="{68CF97FA-9BC0-4B66-B277-ADC2C9E6BA51}" destId="{42C849E4-8324-411D-B023-2EDA47B75D82}" srcOrd="1" destOrd="0" presId="urn:microsoft.com/office/officeart/2005/8/layout/orgChart1"/>
    <dgm:cxn modelId="{E1565FDC-4641-43D4-8E7D-E1C2CE0CDFFD}" type="presParOf" srcId="{68CF97FA-9BC0-4B66-B277-ADC2C9E6BA51}" destId="{CFD68741-35EC-4863-A8BF-501F151AD957}" srcOrd="2" destOrd="0" presId="urn:microsoft.com/office/officeart/2005/8/layout/orgChart1"/>
    <dgm:cxn modelId="{9B1A6948-D82F-47DD-A2F0-9BCEC4F4A745}" type="presParOf" srcId="{DC7CC956-F0F3-415B-ABD0-FEF816458BF4}" destId="{287DA4DA-7F3F-4F56-B2E2-FC15D4E8090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99D058-BA99-4C64-9A26-4BB0640BE09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7291655D-34DF-490E-BFBF-3C407FAC09A8}">
      <dgm:prSet phldrT="[文本]"/>
      <dgm:spPr>
        <a:solidFill>
          <a:schemeClr val="tx1">
            <a:lumMod val="75000"/>
            <a:lumOff val="25000"/>
          </a:schemeClr>
        </a:solidFill>
      </dgm:spPr>
      <dgm:t>
        <a:bodyPr/>
        <a:lstStyle/>
        <a:p>
          <a:r>
            <a:rPr lang="zh-CN" altLang="en-US" dirty="0" smtClean="0"/>
            <a:t>收集</a:t>
          </a:r>
          <a:endParaRPr lang="zh-CN" altLang="en-US" dirty="0"/>
        </a:p>
      </dgm:t>
    </dgm:pt>
    <dgm:pt modelId="{BF6444EF-CF6E-4810-9866-B589382E908A}" type="parTrans" cxnId="{E14000F0-4E1F-42FD-BE30-AED3D762B9F0}">
      <dgm:prSet/>
      <dgm:spPr/>
      <dgm:t>
        <a:bodyPr/>
        <a:lstStyle/>
        <a:p>
          <a:endParaRPr lang="zh-CN" altLang="en-US"/>
        </a:p>
      </dgm:t>
    </dgm:pt>
    <dgm:pt modelId="{FED4E50B-E4AB-4C12-9C4D-719A8A9B8C36}" type="sibTrans" cxnId="{E14000F0-4E1F-42FD-BE30-AED3D762B9F0}">
      <dgm:prSet/>
      <dgm:spPr/>
      <dgm:t>
        <a:bodyPr/>
        <a:lstStyle/>
        <a:p>
          <a:endParaRPr lang="zh-CN" altLang="en-US"/>
        </a:p>
      </dgm:t>
    </dgm:pt>
    <dgm:pt modelId="{7FB77F77-CF52-43B3-9C55-03AF4F1C40F8}">
      <dgm:prSet phldrT="[文本]"/>
      <dgm:spPr>
        <a:solidFill>
          <a:schemeClr val="accent1">
            <a:lumMod val="50000"/>
          </a:schemeClr>
        </a:solidFill>
      </dgm:spPr>
      <dgm:t>
        <a:bodyPr/>
        <a:lstStyle/>
        <a:p>
          <a:r>
            <a:rPr lang="zh-CN" altLang="en-US" dirty="0" smtClean="0"/>
            <a:t>分析</a:t>
          </a:r>
          <a:endParaRPr lang="zh-CN" altLang="en-US" dirty="0"/>
        </a:p>
      </dgm:t>
    </dgm:pt>
    <dgm:pt modelId="{262B7B6E-7C33-4E4E-AB47-9D56B601D257}" type="parTrans" cxnId="{EB383ABA-EAF4-40F4-92CA-A9CCB4734B79}">
      <dgm:prSet/>
      <dgm:spPr/>
      <dgm:t>
        <a:bodyPr/>
        <a:lstStyle/>
        <a:p>
          <a:endParaRPr lang="zh-CN" altLang="en-US"/>
        </a:p>
      </dgm:t>
    </dgm:pt>
    <dgm:pt modelId="{D95621C0-89C8-4265-83EA-156D9481BF4D}" type="sibTrans" cxnId="{EB383ABA-EAF4-40F4-92CA-A9CCB4734B79}">
      <dgm:prSet/>
      <dgm:spPr/>
      <dgm:t>
        <a:bodyPr/>
        <a:lstStyle/>
        <a:p>
          <a:endParaRPr lang="zh-CN" altLang="en-US"/>
        </a:p>
      </dgm:t>
    </dgm:pt>
    <dgm:pt modelId="{F7EB27FB-161A-48FE-AA8D-537AEEF95884}">
      <dgm:prSet phldrT="[文本]"/>
      <dgm:spPr>
        <a:solidFill>
          <a:srgbClr val="FF7C80"/>
        </a:solidFill>
      </dgm:spPr>
      <dgm:t>
        <a:bodyPr/>
        <a:lstStyle/>
        <a:p>
          <a:r>
            <a:rPr lang="zh-CN" altLang="en-US" dirty="0" smtClean="0"/>
            <a:t>丰富</a:t>
          </a:r>
          <a:endParaRPr lang="zh-CN" altLang="en-US" dirty="0"/>
        </a:p>
      </dgm:t>
    </dgm:pt>
    <dgm:pt modelId="{B831F363-5508-4A61-A918-59DC810D22F3}" type="parTrans" cxnId="{4E43B1F2-6225-4F09-B7F7-BF71AE59B0FC}">
      <dgm:prSet/>
      <dgm:spPr/>
      <dgm:t>
        <a:bodyPr/>
        <a:lstStyle/>
        <a:p>
          <a:endParaRPr lang="zh-CN" altLang="en-US"/>
        </a:p>
      </dgm:t>
    </dgm:pt>
    <dgm:pt modelId="{1AF6AE07-B572-4D12-819D-51CE06433B27}" type="sibTrans" cxnId="{4E43B1F2-6225-4F09-B7F7-BF71AE59B0FC}">
      <dgm:prSet/>
      <dgm:spPr/>
      <dgm:t>
        <a:bodyPr/>
        <a:lstStyle/>
        <a:p>
          <a:endParaRPr lang="zh-CN" altLang="en-US"/>
        </a:p>
      </dgm:t>
    </dgm:pt>
    <dgm:pt modelId="{D0DB08B6-D4A3-42DE-8F41-A5B0398D91A3}" type="pres">
      <dgm:prSet presAssocID="{D199D058-BA99-4C64-9A26-4BB0640BE092}" presName="cycle" presStyleCnt="0">
        <dgm:presLayoutVars>
          <dgm:dir/>
          <dgm:resizeHandles val="exact"/>
        </dgm:presLayoutVars>
      </dgm:prSet>
      <dgm:spPr/>
      <dgm:t>
        <a:bodyPr/>
        <a:lstStyle/>
        <a:p>
          <a:endParaRPr lang="zh-CN" altLang="en-US"/>
        </a:p>
      </dgm:t>
    </dgm:pt>
    <dgm:pt modelId="{CACD5155-ECCF-474C-8FEA-68ACC544B506}" type="pres">
      <dgm:prSet presAssocID="{7291655D-34DF-490E-BFBF-3C407FAC09A8}" presName="node" presStyleLbl="node1" presStyleIdx="0" presStyleCnt="3">
        <dgm:presLayoutVars>
          <dgm:bulletEnabled val="1"/>
        </dgm:presLayoutVars>
      </dgm:prSet>
      <dgm:spPr/>
      <dgm:t>
        <a:bodyPr/>
        <a:lstStyle/>
        <a:p>
          <a:endParaRPr lang="zh-CN" altLang="en-US"/>
        </a:p>
      </dgm:t>
    </dgm:pt>
    <dgm:pt modelId="{A098651E-DDA9-47C3-9F97-94A54255AF93}" type="pres">
      <dgm:prSet presAssocID="{FED4E50B-E4AB-4C12-9C4D-719A8A9B8C36}" presName="sibTrans" presStyleLbl="sibTrans2D1" presStyleIdx="0" presStyleCnt="3"/>
      <dgm:spPr/>
      <dgm:t>
        <a:bodyPr/>
        <a:lstStyle/>
        <a:p>
          <a:endParaRPr lang="zh-CN" altLang="en-US"/>
        </a:p>
      </dgm:t>
    </dgm:pt>
    <dgm:pt modelId="{383D6B70-9088-4AD9-8534-E9288C7FD4FB}" type="pres">
      <dgm:prSet presAssocID="{FED4E50B-E4AB-4C12-9C4D-719A8A9B8C36}" presName="connectorText" presStyleLbl="sibTrans2D1" presStyleIdx="0" presStyleCnt="3"/>
      <dgm:spPr/>
      <dgm:t>
        <a:bodyPr/>
        <a:lstStyle/>
        <a:p>
          <a:endParaRPr lang="zh-CN" altLang="en-US"/>
        </a:p>
      </dgm:t>
    </dgm:pt>
    <dgm:pt modelId="{784A061F-2D0D-4150-8B87-FF51608C0739}" type="pres">
      <dgm:prSet presAssocID="{7FB77F77-CF52-43B3-9C55-03AF4F1C40F8}" presName="node" presStyleLbl="node1" presStyleIdx="1" presStyleCnt="3">
        <dgm:presLayoutVars>
          <dgm:bulletEnabled val="1"/>
        </dgm:presLayoutVars>
      </dgm:prSet>
      <dgm:spPr/>
      <dgm:t>
        <a:bodyPr/>
        <a:lstStyle/>
        <a:p>
          <a:endParaRPr lang="zh-CN" altLang="en-US"/>
        </a:p>
      </dgm:t>
    </dgm:pt>
    <dgm:pt modelId="{C9738ED1-9FAA-433F-B374-E013196A99C5}" type="pres">
      <dgm:prSet presAssocID="{D95621C0-89C8-4265-83EA-156D9481BF4D}" presName="sibTrans" presStyleLbl="sibTrans2D1" presStyleIdx="1" presStyleCnt="3"/>
      <dgm:spPr/>
      <dgm:t>
        <a:bodyPr/>
        <a:lstStyle/>
        <a:p>
          <a:endParaRPr lang="zh-CN" altLang="en-US"/>
        </a:p>
      </dgm:t>
    </dgm:pt>
    <dgm:pt modelId="{9AA47003-5E6B-4297-AB79-C6CF6D6497B3}" type="pres">
      <dgm:prSet presAssocID="{D95621C0-89C8-4265-83EA-156D9481BF4D}" presName="connectorText" presStyleLbl="sibTrans2D1" presStyleIdx="1" presStyleCnt="3"/>
      <dgm:spPr/>
      <dgm:t>
        <a:bodyPr/>
        <a:lstStyle/>
        <a:p>
          <a:endParaRPr lang="zh-CN" altLang="en-US"/>
        </a:p>
      </dgm:t>
    </dgm:pt>
    <dgm:pt modelId="{1D497560-D145-4649-BBE8-077B60ECF8DF}" type="pres">
      <dgm:prSet presAssocID="{F7EB27FB-161A-48FE-AA8D-537AEEF95884}" presName="node" presStyleLbl="node1" presStyleIdx="2" presStyleCnt="3">
        <dgm:presLayoutVars>
          <dgm:bulletEnabled val="1"/>
        </dgm:presLayoutVars>
      </dgm:prSet>
      <dgm:spPr/>
      <dgm:t>
        <a:bodyPr/>
        <a:lstStyle/>
        <a:p>
          <a:endParaRPr lang="zh-CN" altLang="en-US"/>
        </a:p>
      </dgm:t>
    </dgm:pt>
    <dgm:pt modelId="{5DD71ABE-CB98-4160-809C-2B29298E4481}" type="pres">
      <dgm:prSet presAssocID="{1AF6AE07-B572-4D12-819D-51CE06433B27}" presName="sibTrans" presStyleLbl="sibTrans2D1" presStyleIdx="2" presStyleCnt="3"/>
      <dgm:spPr/>
      <dgm:t>
        <a:bodyPr/>
        <a:lstStyle/>
        <a:p>
          <a:endParaRPr lang="zh-CN" altLang="en-US"/>
        </a:p>
      </dgm:t>
    </dgm:pt>
    <dgm:pt modelId="{20C6A649-A3D8-4BA4-93DD-9F79F99C96CC}" type="pres">
      <dgm:prSet presAssocID="{1AF6AE07-B572-4D12-819D-51CE06433B27}" presName="connectorText" presStyleLbl="sibTrans2D1" presStyleIdx="2" presStyleCnt="3"/>
      <dgm:spPr/>
      <dgm:t>
        <a:bodyPr/>
        <a:lstStyle/>
        <a:p>
          <a:endParaRPr lang="zh-CN" altLang="en-US"/>
        </a:p>
      </dgm:t>
    </dgm:pt>
  </dgm:ptLst>
  <dgm:cxnLst>
    <dgm:cxn modelId="{4E43B1F2-6225-4F09-B7F7-BF71AE59B0FC}" srcId="{D199D058-BA99-4C64-9A26-4BB0640BE092}" destId="{F7EB27FB-161A-48FE-AA8D-537AEEF95884}" srcOrd="2" destOrd="0" parTransId="{B831F363-5508-4A61-A918-59DC810D22F3}" sibTransId="{1AF6AE07-B572-4D12-819D-51CE06433B27}"/>
    <dgm:cxn modelId="{EB383ABA-EAF4-40F4-92CA-A9CCB4734B79}" srcId="{D199D058-BA99-4C64-9A26-4BB0640BE092}" destId="{7FB77F77-CF52-43B3-9C55-03AF4F1C40F8}" srcOrd="1" destOrd="0" parTransId="{262B7B6E-7C33-4E4E-AB47-9D56B601D257}" sibTransId="{D95621C0-89C8-4265-83EA-156D9481BF4D}"/>
    <dgm:cxn modelId="{096AB5BD-D033-4497-8E6E-9D450BC28F51}" type="presOf" srcId="{F7EB27FB-161A-48FE-AA8D-537AEEF95884}" destId="{1D497560-D145-4649-BBE8-077B60ECF8DF}" srcOrd="0" destOrd="0" presId="urn:microsoft.com/office/officeart/2005/8/layout/cycle2"/>
    <dgm:cxn modelId="{BC019F42-56F7-4FC5-8DDB-5051617632BE}" type="presOf" srcId="{FED4E50B-E4AB-4C12-9C4D-719A8A9B8C36}" destId="{383D6B70-9088-4AD9-8534-E9288C7FD4FB}" srcOrd="1" destOrd="0" presId="urn:microsoft.com/office/officeart/2005/8/layout/cycle2"/>
    <dgm:cxn modelId="{FD6F3312-1009-4E29-8890-47652D0436B4}" type="presOf" srcId="{1AF6AE07-B572-4D12-819D-51CE06433B27}" destId="{5DD71ABE-CB98-4160-809C-2B29298E4481}" srcOrd="0" destOrd="0" presId="urn:microsoft.com/office/officeart/2005/8/layout/cycle2"/>
    <dgm:cxn modelId="{00FF4603-C757-429C-A7E9-4BF9352FB86E}" type="presOf" srcId="{1AF6AE07-B572-4D12-819D-51CE06433B27}" destId="{20C6A649-A3D8-4BA4-93DD-9F79F99C96CC}" srcOrd="1" destOrd="0" presId="urn:microsoft.com/office/officeart/2005/8/layout/cycle2"/>
    <dgm:cxn modelId="{D6DC2821-1E8B-4E50-900C-E13B710E15D9}" type="presOf" srcId="{D199D058-BA99-4C64-9A26-4BB0640BE092}" destId="{D0DB08B6-D4A3-42DE-8F41-A5B0398D91A3}" srcOrd="0" destOrd="0" presId="urn:microsoft.com/office/officeart/2005/8/layout/cycle2"/>
    <dgm:cxn modelId="{73ACF591-B776-4408-9472-C708E4886815}" type="presOf" srcId="{D95621C0-89C8-4265-83EA-156D9481BF4D}" destId="{9AA47003-5E6B-4297-AB79-C6CF6D6497B3}" srcOrd="1" destOrd="0" presId="urn:microsoft.com/office/officeart/2005/8/layout/cycle2"/>
    <dgm:cxn modelId="{F83E71B7-0D1D-4B3C-BA14-FF27854EE353}" type="presOf" srcId="{D95621C0-89C8-4265-83EA-156D9481BF4D}" destId="{C9738ED1-9FAA-433F-B374-E013196A99C5}" srcOrd="0" destOrd="0" presId="urn:microsoft.com/office/officeart/2005/8/layout/cycle2"/>
    <dgm:cxn modelId="{E14000F0-4E1F-42FD-BE30-AED3D762B9F0}" srcId="{D199D058-BA99-4C64-9A26-4BB0640BE092}" destId="{7291655D-34DF-490E-BFBF-3C407FAC09A8}" srcOrd="0" destOrd="0" parTransId="{BF6444EF-CF6E-4810-9866-B589382E908A}" sibTransId="{FED4E50B-E4AB-4C12-9C4D-719A8A9B8C36}"/>
    <dgm:cxn modelId="{7DA84BA8-BBF5-49B7-81FB-CEBB1BD51473}" type="presOf" srcId="{FED4E50B-E4AB-4C12-9C4D-719A8A9B8C36}" destId="{A098651E-DDA9-47C3-9F97-94A54255AF93}" srcOrd="0" destOrd="0" presId="urn:microsoft.com/office/officeart/2005/8/layout/cycle2"/>
    <dgm:cxn modelId="{56CFC6FE-C885-4A0B-865B-82B047DBED0C}" type="presOf" srcId="{7FB77F77-CF52-43B3-9C55-03AF4F1C40F8}" destId="{784A061F-2D0D-4150-8B87-FF51608C0739}" srcOrd="0" destOrd="0" presId="urn:microsoft.com/office/officeart/2005/8/layout/cycle2"/>
    <dgm:cxn modelId="{BEBF4FE0-6E82-4828-A3E2-2F9B13109265}" type="presOf" srcId="{7291655D-34DF-490E-BFBF-3C407FAC09A8}" destId="{CACD5155-ECCF-474C-8FEA-68ACC544B506}" srcOrd="0" destOrd="0" presId="urn:microsoft.com/office/officeart/2005/8/layout/cycle2"/>
    <dgm:cxn modelId="{55FCAE81-A17C-435D-9895-5DC47D7385D0}" type="presParOf" srcId="{D0DB08B6-D4A3-42DE-8F41-A5B0398D91A3}" destId="{CACD5155-ECCF-474C-8FEA-68ACC544B506}" srcOrd="0" destOrd="0" presId="urn:microsoft.com/office/officeart/2005/8/layout/cycle2"/>
    <dgm:cxn modelId="{B7FC3271-E6A8-41CA-8A9A-0106EEB282DB}" type="presParOf" srcId="{D0DB08B6-D4A3-42DE-8F41-A5B0398D91A3}" destId="{A098651E-DDA9-47C3-9F97-94A54255AF93}" srcOrd="1" destOrd="0" presId="urn:microsoft.com/office/officeart/2005/8/layout/cycle2"/>
    <dgm:cxn modelId="{8136F651-98BB-4093-BD5F-92994134D2F8}" type="presParOf" srcId="{A098651E-DDA9-47C3-9F97-94A54255AF93}" destId="{383D6B70-9088-4AD9-8534-E9288C7FD4FB}" srcOrd="0" destOrd="0" presId="urn:microsoft.com/office/officeart/2005/8/layout/cycle2"/>
    <dgm:cxn modelId="{36C3C9F7-83C0-48CD-8A57-B6257D17EA79}" type="presParOf" srcId="{D0DB08B6-D4A3-42DE-8F41-A5B0398D91A3}" destId="{784A061F-2D0D-4150-8B87-FF51608C0739}" srcOrd="2" destOrd="0" presId="urn:microsoft.com/office/officeart/2005/8/layout/cycle2"/>
    <dgm:cxn modelId="{1E77CBEA-DD4F-4D42-A7CE-56789D8CE123}" type="presParOf" srcId="{D0DB08B6-D4A3-42DE-8F41-A5B0398D91A3}" destId="{C9738ED1-9FAA-433F-B374-E013196A99C5}" srcOrd="3" destOrd="0" presId="urn:microsoft.com/office/officeart/2005/8/layout/cycle2"/>
    <dgm:cxn modelId="{2B73F0E1-1D12-4FBE-A8D5-AD8A75D4E811}" type="presParOf" srcId="{C9738ED1-9FAA-433F-B374-E013196A99C5}" destId="{9AA47003-5E6B-4297-AB79-C6CF6D6497B3}" srcOrd="0" destOrd="0" presId="urn:microsoft.com/office/officeart/2005/8/layout/cycle2"/>
    <dgm:cxn modelId="{F57C5AD0-A185-45A3-ACCB-75E5908D8FB4}" type="presParOf" srcId="{D0DB08B6-D4A3-42DE-8F41-A5B0398D91A3}" destId="{1D497560-D145-4649-BBE8-077B60ECF8DF}" srcOrd="4" destOrd="0" presId="urn:microsoft.com/office/officeart/2005/8/layout/cycle2"/>
    <dgm:cxn modelId="{24503850-D576-4986-85D1-D5DF5565EB25}" type="presParOf" srcId="{D0DB08B6-D4A3-42DE-8F41-A5B0398D91A3}" destId="{5DD71ABE-CB98-4160-809C-2B29298E4481}" srcOrd="5" destOrd="0" presId="urn:microsoft.com/office/officeart/2005/8/layout/cycle2"/>
    <dgm:cxn modelId="{B626497B-B9C7-47F1-9F6F-DA46B4A9A274}" type="presParOf" srcId="{5DD71ABE-CB98-4160-809C-2B29298E4481}" destId="{20C6A649-A3D8-4BA4-93DD-9F79F99C96CC}"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235EE31-6307-4A9F-A620-98A0C33685B1}" type="doc">
      <dgm:prSet loTypeId="urn:microsoft.com/office/officeart/2005/8/layout/cycle2" loCatId="cycle" qsTypeId="urn:microsoft.com/office/officeart/2005/8/quickstyle/3d1" qsCatId="3D" csTypeId="urn:microsoft.com/office/officeart/2005/8/colors/colorful2" csCatId="colorful" phldr="1"/>
      <dgm:spPr/>
      <dgm:t>
        <a:bodyPr/>
        <a:lstStyle/>
        <a:p>
          <a:endParaRPr lang="zh-CN" altLang="en-US"/>
        </a:p>
      </dgm:t>
    </dgm:pt>
    <dgm:pt modelId="{CA6CE0BE-978B-4F98-AA69-1AB1F752B789}">
      <dgm:prSet phldrT="[文本]"/>
      <dgm:spPr/>
      <dgm:t>
        <a:bodyPr/>
        <a:lstStyle/>
        <a:p>
          <a:r>
            <a:rPr lang="zh-CN" altLang="en-US" b="0" i="0" dirty="0" smtClean="0">
              <a:effectLst/>
              <a:latin typeface="Calibri" panose="020F0502020204030204" pitchFamily="34" charset="0"/>
              <a:ea typeface="宋体" panose="02010600030101010101" pitchFamily="2" charset="-122"/>
              <a:cs typeface="+mn-cs"/>
            </a:rPr>
            <a:t>需求</a:t>
          </a:r>
          <a:endParaRPr lang="zh-CN" altLang="en-US" dirty="0"/>
        </a:p>
      </dgm:t>
    </dgm:pt>
    <dgm:pt modelId="{1CC179EB-E44C-4B12-B47A-2A040E888E21}" type="parTrans" cxnId="{A005F92B-1F67-4E0C-B328-4C0A3E784728}">
      <dgm:prSet/>
      <dgm:spPr/>
      <dgm:t>
        <a:bodyPr/>
        <a:lstStyle/>
        <a:p>
          <a:endParaRPr lang="zh-CN" altLang="en-US"/>
        </a:p>
      </dgm:t>
    </dgm:pt>
    <dgm:pt modelId="{DB7A036B-0B42-42F9-8FAF-6B3935584A20}" type="sibTrans" cxnId="{A005F92B-1F67-4E0C-B328-4C0A3E784728}">
      <dgm:prSet/>
      <dgm:spPr/>
      <dgm:t>
        <a:bodyPr/>
        <a:lstStyle/>
        <a:p>
          <a:endParaRPr lang="zh-CN" altLang="en-US"/>
        </a:p>
      </dgm:t>
    </dgm:pt>
    <dgm:pt modelId="{AB245A69-769F-4DA2-81C8-CC895834742E}">
      <dgm:prSet phldrT="[文本]"/>
      <dgm:spPr/>
      <dgm:t>
        <a:bodyPr/>
        <a:lstStyle/>
        <a:p>
          <a:r>
            <a:rPr lang="zh-CN" altLang="en-US" b="0" i="0" smtClean="0">
              <a:effectLst/>
              <a:latin typeface="Calibri" panose="020F0502020204030204" pitchFamily="34" charset="0"/>
              <a:ea typeface="宋体" panose="02010600030101010101" pitchFamily="2" charset="-122"/>
              <a:cs typeface="+mn-cs"/>
            </a:rPr>
            <a:t>计划</a:t>
          </a:r>
          <a:endParaRPr lang="zh-CN" altLang="en-US" dirty="0"/>
        </a:p>
      </dgm:t>
    </dgm:pt>
    <dgm:pt modelId="{FDFDECAA-61EB-4E5A-BC3E-091502C01732}" type="parTrans" cxnId="{22148E5E-0C4E-486A-8A92-8D109CAAD75C}">
      <dgm:prSet/>
      <dgm:spPr/>
      <dgm:t>
        <a:bodyPr/>
        <a:lstStyle/>
        <a:p>
          <a:endParaRPr lang="zh-CN" altLang="en-US"/>
        </a:p>
      </dgm:t>
    </dgm:pt>
    <dgm:pt modelId="{7B9F425D-69C2-4934-89FA-51F1F5DCB675}" type="sibTrans" cxnId="{22148E5E-0C4E-486A-8A92-8D109CAAD75C}">
      <dgm:prSet/>
      <dgm:spPr/>
      <dgm:t>
        <a:bodyPr/>
        <a:lstStyle/>
        <a:p>
          <a:endParaRPr lang="zh-CN" altLang="en-US"/>
        </a:p>
      </dgm:t>
    </dgm:pt>
    <dgm:pt modelId="{53B7931F-4F48-431A-88CE-D066C205CFD1}">
      <dgm:prSet phldrT="[文本]"/>
      <dgm:spPr/>
      <dgm:t>
        <a:bodyPr/>
        <a:lstStyle/>
        <a:p>
          <a:r>
            <a:rPr lang="zh-CN" altLang="en-US" b="0" i="0" smtClean="0">
              <a:effectLst/>
              <a:latin typeface="Calibri" panose="020F0502020204030204" pitchFamily="34" charset="0"/>
              <a:ea typeface="宋体" panose="02010600030101010101" pitchFamily="2" charset="-122"/>
              <a:cs typeface="+mn-cs"/>
            </a:rPr>
            <a:t>搜集</a:t>
          </a:r>
          <a:endParaRPr lang="zh-CN" altLang="en-US" dirty="0"/>
        </a:p>
      </dgm:t>
    </dgm:pt>
    <dgm:pt modelId="{886B4902-3733-481C-942B-FE0DF36A4E88}" type="parTrans" cxnId="{308FB058-ACCA-465D-BDA2-D6314F86AE25}">
      <dgm:prSet/>
      <dgm:spPr/>
      <dgm:t>
        <a:bodyPr/>
        <a:lstStyle/>
        <a:p>
          <a:endParaRPr lang="zh-CN" altLang="en-US"/>
        </a:p>
      </dgm:t>
    </dgm:pt>
    <dgm:pt modelId="{D0CC7078-DC7D-4AFD-9CAB-841708E053CB}" type="sibTrans" cxnId="{308FB058-ACCA-465D-BDA2-D6314F86AE25}">
      <dgm:prSet/>
      <dgm:spPr/>
      <dgm:t>
        <a:bodyPr/>
        <a:lstStyle/>
        <a:p>
          <a:endParaRPr lang="zh-CN" altLang="en-US"/>
        </a:p>
      </dgm:t>
    </dgm:pt>
    <dgm:pt modelId="{67D757A3-C773-4A36-90E2-A429E03D2152}">
      <dgm:prSet phldrT="[文本]"/>
      <dgm:spPr/>
      <dgm:t>
        <a:bodyPr/>
        <a:lstStyle/>
        <a:p>
          <a:r>
            <a:rPr lang="zh-CN" altLang="en-US" b="0" i="0" smtClean="0">
              <a:effectLst/>
              <a:latin typeface="Calibri" panose="020F0502020204030204" pitchFamily="34" charset="0"/>
              <a:ea typeface="宋体" panose="02010600030101010101" pitchFamily="2" charset="-122"/>
              <a:cs typeface="+mn-cs"/>
            </a:rPr>
            <a:t>处理</a:t>
          </a:r>
          <a:endParaRPr lang="zh-CN" altLang="en-US" dirty="0"/>
        </a:p>
      </dgm:t>
    </dgm:pt>
    <dgm:pt modelId="{1F907499-C9BA-4CCE-BAE5-7B1C212B73D2}" type="parTrans" cxnId="{0CDA0D72-A912-4A2C-8BBB-EA2AD77F2A98}">
      <dgm:prSet/>
      <dgm:spPr/>
      <dgm:t>
        <a:bodyPr/>
        <a:lstStyle/>
        <a:p>
          <a:endParaRPr lang="zh-CN" altLang="en-US"/>
        </a:p>
      </dgm:t>
    </dgm:pt>
    <dgm:pt modelId="{C4DACAB2-2A50-439E-B871-1539B75FBE5D}" type="sibTrans" cxnId="{0CDA0D72-A912-4A2C-8BBB-EA2AD77F2A98}">
      <dgm:prSet/>
      <dgm:spPr/>
      <dgm:t>
        <a:bodyPr/>
        <a:lstStyle/>
        <a:p>
          <a:endParaRPr lang="zh-CN" altLang="en-US"/>
        </a:p>
      </dgm:t>
    </dgm:pt>
    <dgm:pt modelId="{17A03352-C8B8-4AB3-9C95-6CAFBC6A3048}">
      <dgm:prSet phldrT="[文本]"/>
      <dgm:spPr/>
      <dgm:t>
        <a:bodyPr/>
        <a:lstStyle/>
        <a:p>
          <a:r>
            <a:rPr lang="zh-CN" altLang="en-US" b="0" i="0" dirty="0" smtClean="0">
              <a:effectLst/>
              <a:latin typeface="Calibri" panose="020F0502020204030204" pitchFamily="34" charset="0"/>
              <a:ea typeface="宋体" panose="02010600030101010101" pitchFamily="2" charset="-122"/>
              <a:cs typeface="+mn-cs"/>
            </a:rPr>
            <a:t>分析</a:t>
          </a:r>
          <a:endParaRPr lang="zh-CN" altLang="en-US" dirty="0"/>
        </a:p>
      </dgm:t>
    </dgm:pt>
    <dgm:pt modelId="{B4194EBC-58FF-4757-AB48-AB2151EDDBAC}" type="parTrans" cxnId="{FF5A8C64-3452-4AAB-B2DA-A5B4055CB005}">
      <dgm:prSet/>
      <dgm:spPr/>
      <dgm:t>
        <a:bodyPr/>
        <a:lstStyle/>
        <a:p>
          <a:endParaRPr lang="zh-CN" altLang="en-US"/>
        </a:p>
      </dgm:t>
    </dgm:pt>
    <dgm:pt modelId="{31D61CDC-699A-4662-B81C-6877E1A417C7}" type="sibTrans" cxnId="{FF5A8C64-3452-4AAB-B2DA-A5B4055CB005}">
      <dgm:prSet/>
      <dgm:spPr/>
      <dgm:t>
        <a:bodyPr/>
        <a:lstStyle/>
        <a:p>
          <a:endParaRPr lang="zh-CN" altLang="en-US"/>
        </a:p>
      </dgm:t>
    </dgm:pt>
    <dgm:pt modelId="{599D7F78-A472-4070-8F35-E8035BE19FD3}">
      <dgm:prSet phldrT="[文本]"/>
      <dgm:spPr>
        <a:solidFill>
          <a:schemeClr val="accent1">
            <a:lumMod val="75000"/>
          </a:schemeClr>
        </a:solidFill>
      </dgm:spPr>
      <dgm:t>
        <a:bodyPr/>
        <a:lstStyle/>
        <a:p>
          <a:r>
            <a:rPr lang="zh-CN" altLang="en-US" b="0" i="0" dirty="0" smtClean="0">
              <a:effectLst/>
              <a:latin typeface="Calibri" panose="020F0502020204030204" pitchFamily="34" charset="0"/>
              <a:ea typeface="宋体" panose="02010600030101010101" pitchFamily="2" charset="-122"/>
              <a:cs typeface="+mn-cs"/>
            </a:rPr>
            <a:t>分发</a:t>
          </a:r>
          <a:endParaRPr lang="zh-CN" altLang="en-US" dirty="0"/>
        </a:p>
      </dgm:t>
    </dgm:pt>
    <dgm:pt modelId="{106E578B-B5EB-4AAF-8B79-23AE30F0310F}" type="parTrans" cxnId="{517F9BAE-63D9-4907-91DF-F7F7B07A5561}">
      <dgm:prSet/>
      <dgm:spPr/>
      <dgm:t>
        <a:bodyPr/>
        <a:lstStyle/>
        <a:p>
          <a:endParaRPr lang="zh-CN" altLang="en-US"/>
        </a:p>
      </dgm:t>
    </dgm:pt>
    <dgm:pt modelId="{922556D7-E37A-43C3-A5D2-65921F515C46}" type="sibTrans" cxnId="{517F9BAE-63D9-4907-91DF-F7F7B07A5561}">
      <dgm:prSet/>
      <dgm:spPr/>
      <dgm:t>
        <a:bodyPr/>
        <a:lstStyle/>
        <a:p>
          <a:endParaRPr lang="zh-CN" altLang="en-US"/>
        </a:p>
      </dgm:t>
    </dgm:pt>
    <dgm:pt modelId="{6833DF5E-A31F-48AC-BDC8-2A8887A7E7B2}" type="pres">
      <dgm:prSet presAssocID="{E235EE31-6307-4A9F-A620-98A0C33685B1}" presName="cycle" presStyleCnt="0">
        <dgm:presLayoutVars>
          <dgm:dir/>
          <dgm:resizeHandles val="exact"/>
        </dgm:presLayoutVars>
      </dgm:prSet>
      <dgm:spPr/>
      <dgm:t>
        <a:bodyPr/>
        <a:lstStyle/>
        <a:p>
          <a:endParaRPr lang="zh-CN" altLang="en-US"/>
        </a:p>
      </dgm:t>
    </dgm:pt>
    <dgm:pt modelId="{221D1206-E9B4-453C-A06A-D633F0F9AA25}" type="pres">
      <dgm:prSet presAssocID="{CA6CE0BE-978B-4F98-AA69-1AB1F752B789}" presName="node" presStyleLbl="node1" presStyleIdx="0" presStyleCnt="6">
        <dgm:presLayoutVars>
          <dgm:bulletEnabled val="1"/>
        </dgm:presLayoutVars>
      </dgm:prSet>
      <dgm:spPr/>
      <dgm:t>
        <a:bodyPr/>
        <a:lstStyle/>
        <a:p>
          <a:endParaRPr lang="zh-CN" altLang="en-US"/>
        </a:p>
      </dgm:t>
    </dgm:pt>
    <dgm:pt modelId="{F4903A96-2F29-4803-BF3F-FCB246425C6B}" type="pres">
      <dgm:prSet presAssocID="{DB7A036B-0B42-42F9-8FAF-6B3935584A20}" presName="sibTrans" presStyleLbl="sibTrans2D1" presStyleIdx="0" presStyleCnt="6"/>
      <dgm:spPr/>
      <dgm:t>
        <a:bodyPr/>
        <a:lstStyle/>
        <a:p>
          <a:endParaRPr lang="zh-CN" altLang="en-US"/>
        </a:p>
      </dgm:t>
    </dgm:pt>
    <dgm:pt modelId="{2B09F5FF-44CB-4581-B132-655E35AA6D0B}" type="pres">
      <dgm:prSet presAssocID="{DB7A036B-0B42-42F9-8FAF-6B3935584A20}" presName="connectorText" presStyleLbl="sibTrans2D1" presStyleIdx="0" presStyleCnt="6"/>
      <dgm:spPr/>
      <dgm:t>
        <a:bodyPr/>
        <a:lstStyle/>
        <a:p>
          <a:endParaRPr lang="zh-CN" altLang="en-US"/>
        </a:p>
      </dgm:t>
    </dgm:pt>
    <dgm:pt modelId="{356A9D68-9A5A-44AE-A9C7-A07DA020D5EC}" type="pres">
      <dgm:prSet presAssocID="{AB245A69-769F-4DA2-81C8-CC895834742E}" presName="node" presStyleLbl="node1" presStyleIdx="1" presStyleCnt="6">
        <dgm:presLayoutVars>
          <dgm:bulletEnabled val="1"/>
        </dgm:presLayoutVars>
      </dgm:prSet>
      <dgm:spPr/>
      <dgm:t>
        <a:bodyPr/>
        <a:lstStyle/>
        <a:p>
          <a:endParaRPr lang="zh-CN" altLang="en-US"/>
        </a:p>
      </dgm:t>
    </dgm:pt>
    <dgm:pt modelId="{88163FB4-8C82-4E60-8601-30C91E532F5C}" type="pres">
      <dgm:prSet presAssocID="{7B9F425D-69C2-4934-89FA-51F1F5DCB675}" presName="sibTrans" presStyleLbl="sibTrans2D1" presStyleIdx="1" presStyleCnt="6"/>
      <dgm:spPr/>
      <dgm:t>
        <a:bodyPr/>
        <a:lstStyle/>
        <a:p>
          <a:endParaRPr lang="zh-CN" altLang="en-US"/>
        </a:p>
      </dgm:t>
    </dgm:pt>
    <dgm:pt modelId="{E3EE6387-86E5-4906-84F2-AAC08E3B7677}" type="pres">
      <dgm:prSet presAssocID="{7B9F425D-69C2-4934-89FA-51F1F5DCB675}" presName="connectorText" presStyleLbl="sibTrans2D1" presStyleIdx="1" presStyleCnt="6"/>
      <dgm:spPr/>
      <dgm:t>
        <a:bodyPr/>
        <a:lstStyle/>
        <a:p>
          <a:endParaRPr lang="zh-CN" altLang="en-US"/>
        </a:p>
      </dgm:t>
    </dgm:pt>
    <dgm:pt modelId="{B9901F5B-C2F3-42A9-9A1A-02D69AE7DAA2}" type="pres">
      <dgm:prSet presAssocID="{53B7931F-4F48-431A-88CE-D066C205CFD1}" presName="node" presStyleLbl="node1" presStyleIdx="2" presStyleCnt="6">
        <dgm:presLayoutVars>
          <dgm:bulletEnabled val="1"/>
        </dgm:presLayoutVars>
      </dgm:prSet>
      <dgm:spPr/>
      <dgm:t>
        <a:bodyPr/>
        <a:lstStyle/>
        <a:p>
          <a:endParaRPr lang="zh-CN" altLang="en-US"/>
        </a:p>
      </dgm:t>
    </dgm:pt>
    <dgm:pt modelId="{E8338F74-6D31-40FB-A480-D17C8B24EF12}" type="pres">
      <dgm:prSet presAssocID="{D0CC7078-DC7D-4AFD-9CAB-841708E053CB}" presName="sibTrans" presStyleLbl="sibTrans2D1" presStyleIdx="2" presStyleCnt="6"/>
      <dgm:spPr/>
      <dgm:t>
        <a:bodyPr/>
        <a:lstStyle/>
        <a:p>
          <a:endParaRPr lang="zh-CN" altLang="en-US"/>
        </a:p>
      </dgm:t>
    </dgm:pt>
    <dgm:pt modelId="{0FB11938-62CE-4102-AABE-D3FD535DBBBE}" type="pres">
      <dgm:prSet presAssocID="{D0CC7078-DC7D-4AFD-9CAB-841708E053CB}" presName="connectorText" presStyleLbl="sibTrans2D1" presStyleIdx="2" presStyleCnt="6"/>
      <dgm:spPr/>
      <dgm:t>
        <a:bodyPr/>
        <a:lstStyle/>
        <a:p>
          <a:endParaRPr lang="zh-CN" altLang="en-US"/>
        </a:p>
      </dgm:t>
    </dgm:pt>
    <dgm:pt modelId="{F06CDB46-DF81-413C-B604-A20E47376143}" type="pres">
      <dgm:prSet presAssocID="{67D757A3-C773-4A36-90E2-A429E03D2152}" presName="node" presStyleLbl="node1" presStyleIdx="3" presStyleCnt="6">
        <dgm:presLayoutVars>
          <dgm:bulletEnabled val="1"/>
        </dgm:presLayoutVars>
      </dgm:prSet>
      <dgm:spPr/>
      <dgm:t>
        <a:bodyPr/>
        <a:lstStyle/>
        <a:p>
          <a:endParaRPr lang="zh-CN" altLang="en-US"/>
        </a:p>
      </dgm:t>
    </dgm:pt>
    <dgm:pt modelId="{F369E18A-8B87-46AE-8C2D-0395108BED7A}" type="pres">
      <dgm:prSet presAssocID="{C4DACAB2-2A50-439E-B871-1539B75FBE5D}" presName="sibTrans" presStyleLbl="sibTrans2D1" presStyleIdx="3" presStyleCnt="6"/>
      <dgm:spPr/>
      <dgm:t>
        <a:bodyPr/>
        <a:lstStyle/>
        <a:p>
          <a:endParaRPr lang="zh-CN" altLang="en-US"/>
        </a:p>
      </dgm:t>
    </dgm:pt>
    <dgm:pt modelId="{331943F2-82D8-4FC1-B2E0-D7299C83B79D}" type="pres">
      <dgm:prSet presAssocID="{C4DACAB2-2A50-439E-B871-1539B75FBE5D}" presName="connectorText" presStyleLbl="sibTrans2D1" presStyleIdx="3" presStyleCnt="6"/>
      <dgm:spPr/>
      <dgm:t>
        <a:bodyPr/>
        <a:lstStyle/>
        <a:p>
          <a:endParaRPr lang="zh-CN" altLang="en-US"/>
        </a:p>
      </dgm:t>
    </dgm:pt>
    <dgm:pt modelId="{EACF2C80-132B-483B-9760-4E8AC8627FE1}" type="pres">
      <dgm:prSet presAssocID="{17A03352-C8B8-4AB3-9C95-6CAFBC6A3048}" presName="node" presStyleLbl="node1" presStyleIdx="4" presStyleCnt="6">
        <dgm:presLayoutVars>
          <dgm:bulletEnabled val="1"/>
        </dgm:presLayoutVars>
      </dgm:prSet>
      <dgm:spPr/>
      <dgm:t>
        <a:bodyPr/>
        <a:lstStyle/>
        <a:p>
          <a:endParaRPr lang="zh-CN" altLang="en-US"/>
        </a:p>
      </dgm:t>
    </dgm:pt>
    <dgm:pt modelId="{551BD8B3-45EE-404A-9126-90926A725678}" type="pres">
      <dgm:prSet presAssocID="{31D61CDC-699A-4662-B81C-6877E1A417C7}" presName="sibTrans" presStyleLbl="sibTrans2D1" presStyleIdx="4" presStyleCnt="6"/>
      <dgm:spPr/>
      <dgm:t>
        <a:bodyPr/>
        <a:lstStyle/>
        <a:p>
          <a:endParaRPr lang="zh-CN" altLang="en-US"/>
        </a:p>
      </dgm:t>
    </dgm:pt>
    <dgm:pt modelId="{AEEFCD2A-EC48-4CCE-92B9-75D0617A4CF2}" type="pres">
      <dgm:prSet presAssocID="{31D61CDC-699A-4662-B81C-6877E1A417C7}" presName="connectorText" presStyleLbl="sibTrans2D1" presStyleIdx="4" presStyleCnt="6"/>
      <dgm:spPr/>
      <dgm:t>
        <a:bodyPr/>
        <a:lstStyle/>
        <a:p>
          <a:endParaRPr lang="zh-CN" altLang="en-US"/>
        </a:p>
      </dgm:t>
    </dgm:pt>
    <dgm:pt modelId="{7918E37E-541A-45E5-8CED-5119B8B7EE47}" type="pres">
      <dgm:prSet presAssocID="{599D7F78-A472-4070-8F35-E8035BE19FD3}" presName="node" presStyleLbl="node1" presStyleIdx="5" presStyleCnt="6">
        <dgm:presLayoutVars>
          <dgm:bulletEnabled val="1"/>
        </dgm:presLayoutVars>
      </dgm:prSet>
      <dgm:spPr/>
      <dgm:t>
        <a:bodyPr/>
        <a:lstStyle/>
        <a:p>
          <a:endParaRPr lang="zh-CN" altLang="en-US"/>
        </a:p>
      </dgm:t>
    </dgm:pt>
    <dgm:pt modelId="{F28F2E96-3A04-4FC7-B7C2-5B4F8E85BF9E}" type="pres">
      <dgm:prSet presAssocID="{922556D7-E37A-43C3-A5D2-65921F515C46}" presName="sibTrans" presStyleLbl="sibTrans2D1" presStyleIdx="5" presStyleCnt="6"/>
      <dgm:spPr/>
      <dgm:t>
        <a:bodyPr/>
        <a:lstStyle/>
        <a:p>
          <a:endParaRPr lang="zh-CN" altLang="en-US"/>
        </a:p>
      </dgm:t>
    </dgm:pt>
    <dgm:pt modelId="{18F5F19B-A0DC-434A-91E0-9040B1DD703A}" type="pres">
      <dgm:prSet presAssocID="{922556D7-E37A-43C3-A5D2-65921F515C46}" presName="connectorText" presStyleLbl="sibTrans2D1" presStyleIdx="5" presStyleCnt="6"/>
      <dgm:spPr/>
      <dgm:t>
        <a:bodyPr/>
        <a:lstStyle/>
        <a:p>
          <a:endParaRPr lang="zh-CN" altLang="en-US"/>
        </a:p>
      </dgm:t>
    </dgm:pt>
  </dgm:ptLst>
  <dgm:cxnLst>
    <dgm:cxn modelId="{0CDA0D72-A912-4A2C-8BBB-EA2AD77F2A98}" srcId="{E235EE31-6307-4A9F-A620-98A0C33685B1}" destId="{67D757A3-C773-4A36-90E2-A429E03D2152}" srcOrd="3" destOrd="0" parTransId="{1F907499-C9BA-4CCE-BAE5-7B1C212B73D2}" sibTransId="{C4DACAB2-2A50-439E-B871-1539B75FBE5D}"/>
    <dgm:cxn modelId="{A005F92B-1F67-4E0C-B328-4C0A3E784728}" srcId="{E235EE31-6307-4A9F-A620-98A0C33685B1}" destId="{CA6CE0BE-978B-4F98-AA69-1AB1F752B789}" srcOrd="0" destOrd="0" parTransId="{1CC179EB-E44C-4B12-B47A-2A040E888E21}" sibTransId="{DB7A036B-0B42-42F9-8FAF-6B3935584A20}"/>
    <dgm:cxn modelId="{22148E5E-0C4E-486A-8A92-8D109CAAD75C}" srcId="{E235EE31-6307-4A9F-A620-98A0C33685B1}" destId="{AB245A69-769F-4DA2-81C8-CC895834742E}" srcOrd="1" destOrd="0" parTransId="{FDFDECAA-61EB-4E5A-BC3E-091502C01732}" sibTransId="{7B9F425D-69C2-4934-89FA-51F1F5DCB675}"/>
    <dgm:cxn modelId="{6382D2B5-FA56-49D3-9F77-9BE3B70099D0}" type="presOf" srcId="{CA6CE0BE-978B-4F98-AA69-1AB1F752B789}" destId="{221D1206-E9B4-453C-A06A-D633F0F9AA25}" srcOrd="0" destOrd="0" presId="urn:microsoft.com/office/officeart/2005/8/layout/cycle2"/>
    <dgm:cxn modelId="{F1048F0A-EB2F-4515-B394-4D70029EE20B}" type="presOf" srcId="{7B9F425D-69C2-4934-89FA-51F1F5DCB675}" destId="{E3EE6387-86E5-4906-84F2-AAC08E3B7677}" srcOrd="1" destOrd="0" presId="urn:microsoft.com/office/officeart/2005/8/layout/cycle2"/>
    <dgm:cxn modelId="{F0401753-E8F0-4B2C-A3D7-6E287589A585}" type="presOf" srcId="{53B7931F-4F48-431A-88CE-D066C205CFD1}" destId="{B9901F5B-C2F3-42A9-9A1A-02D69AE7DAA2}" srcOrd="0" destOrd="0" presId="urn:microsoft.com/office/officeart/2005/8/layout/cycle2"/>
    <dgm:cxn modelId="{308FB058-ACCA-465D-BDA2-D6314F86AE25}" srcId="{E235EE31-6307-4A9F-A620-98A0C33685B1}" destId="{53B7931F-4F48-431A-88CE-D066C205CFD1}" srcOrd="2" destOrd="0" parTransId="{886B4902-3733-481C-942B-FE0DF36A4E88}" sibTransId="{D0CC7078-DC7D-4AFD-9CAB-841708E053CB}"/>
    <dgm:cxn modelId="{4060DEC4-3797-4413-9231-6D1BC22C9B8E}" type="presOf" srcId="{31D61CDC-699A-4662-B81C-6877E1A417C7}" destId="{551BD8B3-45EE-404A-9126-90926A725678}" srcOrd="0" destOrd="0" presId="urn:microsoft.com/office/officeart/2005/8/layout/cycle2"/>
    <dgm:cxn modelId="{12980E09-226D-4374-A02D-5B07AA135620}" type="presOf" srcId="{7B9F425D-69C2-4934-89FA-51F1F5DCB675}" destId="{88163FB4-8C82-4E60-8601-30C91E532F5C}" srcOrd="0" destOrd="0" presId="urn:microsoft.com/office/officeart/2005/8/layout/cycle2"/>
    <dgm:cxn modelId="{D883EA0C-E88A-4766-9EF9-D21B5208A9C8}" type="presOf" srcId="{DB7A036B-0B42-42F9-8FAF-6B3935584A20}" destId="{F4903A96-2F29-4803-BF3F-FCB246425C6B}" srcOrd="0" destOrd="0" presId="urn:microsoft.com/office/officeart/2005/8/layout/cycle2"/>
    <dgm:cxn modelId="{596433DA-6426-49E6-8D79-0BDC2EE7BEFB}" type="presOf" srcId="{31D61CDC-699A-4662-B81C-6877E1A417C7}" destId="{AEEFCD2A-EC48-4CCE-92B9-75D0617A4CF2}" srcOrd="1" destOrd="0" presId="urn:microsoft.com/office/officeart/2005/8/layout/cycle2"/>
    <dgm:cxn modelId="{1A9E7C3A-7D10-4989-9BD3-C65160AD5D45}" type="presOf" srcId="{C4DACAB2-2A50-439E-B871-1539B75FBE5D}" destId="{331943F2-82D8-4FC1-B2E0-D7299C83B79D}" srcOrd="1" destOrd="0" presId="urn:microsoft.com/office/officeart/2005/8/layout/cycle2"/>
    <dgm:cxn modelId="{ABEADB4C-44C0-48C2-B4DC-A8FDC783244B}" type="presOf" srcId="{17A03352-C8B8-4AB3-9C95-6CAFBC6A3048}" destId="{EACF2C80-132B-483B-9760-4E8AC8627FE1}" srcOrd="0" destOrd="0" presId="urn:microsoft.com/office/officeart/2005/8/layout/cycle2"/>
    <dgm:cxn modelId="{72D438F3-6280-4B24-B707-97CE444D6F62}" type="presOf" srcId="{C4DACAB2-2A50-439E-B871-1539B75FBE5D}" destId="{F369E18A-8B87-46AE-8C2D-0395108BED7A}" srcOrd="0" destOrd="0" presId="urn:microsoft.com/office/officeart/2005/8/layout/cycle2"/>
    <dgm:cxn modelId="{03A81060-ED0C-4603-B535-45B755EE309F}" type="presOf" srcId="{599D7F78-A472-4070-8F35-E8035BE19FD3}" destId="{7918E37E-541A-45E5-8CED-5119B8B7EE47}" srcOrd="0" destOrd="0" presId="urn:microsoft.com/office/officeart/2005/8/layout/cycle2"/>
    <dgm:cxn modelId="{517F9BAE-63D9-4907-91DF-F7F7B07A5561}" srcId="{E235EE31-6307-4A9F-A620-98A0C33685B1}" destId="{599D7F78-A472-4070-8F35-E8035BE19FD3}" srcOrd="5" destOrd="0" parTransId="{106E578B-B5EB-4AAF-8B79-23AE30F0310F}" sibTransId="{922556D7-E37A-43C3-A5D2-65921F515C46}"/>
    <dgm:cxn modelId="{E1E8DB2F-1C63-408C-BE05-5988D590EA3E}" type="presOf" srcId="{D0CC7078-DC7D-4AFD-9CAB-841708E053CB}" destId="{0FB11938-62CE-4102-AABE-D3FD535DBBBE}" srcOrd="1" destOrd="0" presId="urn:microsoft.com/office/officeart/2005/8/layout/cycle2"/>
    <dgm:cxn modelId="{A3D00FBA-4F2D-461F-A32F-F334F370E9BA}" type="presOf" srcId="{E235EE31-6307-4A9F-A620-98A0C33685B1}" destId="{6833DF5E-A31F-48AC-BDC8-2A8887A7E7B2}" srcOrd="0" destOrd="0" presId="urn:microsoft.com/office/officeart/2005/8/layout/cycle2"/>
    <dgm:cxn modelId="{FF5A8C64-3452-4AAB-B2DA-A5B4055CB005}" srcId="{E235EE31-6307-4A9F-A620-98A0C33685B1}" destId="{17A03352-C8B8-4AB3-9C95-6CAFBC6A3048}" srcOrd="4" destOrd="0" parTransId="{B4194EBC-58FF-4757-AB48-AB2151EDDBAC}" sibTransId="{31D61CDC-699A-4662-B81C-6877E1A417C7}"/>
    <dgm:cxn modelId="{ADAEF12E-14C7-4C93-9C2C-948694D4DF4A}" type="presOf" srcId="{922556D7-E37A-43C3-A5D2-65921F515C46}" destId="{F28F2E96-3A04-4FC7-B7C2-5B4F8E85BF9E}" srcOrd="0" destOrd="0" presId="urn:microsoft.com/office/officeart/2005/8/layout/cycle2"/>
    <dgm:cxn modelId="{8936AA0B-9082-49C8-91F7-041F1A672D3F}" type="presOf" srcId="{AB245A69-769F-4DA2-81C8-CC895834742E}" destId="{356A9D68-9A5A-44AE-A9C7-A07DA020D5EC}" srcOrd="0" destOrd="0" presId="urn:microsoft.com/office/officeart/2005/8/layout/cycle2"/>
    <dgm:cxn modelId="{20C627E2-9633-47B2-8F6F-004ADD8B2C57}" type="presOf" srcId="{D0CC7078-DC7D-4AFD-9CAB-841708E053CB}" destId="{E8338F74-6D31-40FB-A480-D17C8B24EF12}" srcOrd="0" destOrd="0" presId="urn:microsoft.com/office/officeart/2005/8/layout/cycle2"/>
    <dgm:cxn modelId="{6B84795D-702C-4621-BDC7-F91EB30B4BD0}" type="presOf" srcId="{922556D7-E37A-43C3-A5D2-65921F515C46}" destId="{18F5F19B-A0DC-434A-91E0-9040B1DD703A}" srcOrd="1" destOrd="0" presId="urn:microsoft.com/office/officeart/2005/8/layout/cycle2"/>
    <dgm:cxn modelId="{6F60A361-A364-41D6-AB4E-6C92BE31FD09}" type="presOf" srcId="{DB7A036B-0B42-42F9-8FAF-6B3935584A20}" destId="{2B09F5FF-44CB-4581-B132-655E35AA6D0B}" srcOrd="1" destOrd="0" presId="urn:microsoft.com/office/officeart/2005/8/layout/cycle2"/>
    <dgm:cxn modelId="{56F4FF5C-370D-48DC-96D7-CE84246EF558}" type="presOf" srcId="{67D757A3-C773-4A36-90E2-A429E03D2152}" destId="{F06CDB46-DF81-413C-B604-A20E47376143}" srcOrd="0" destOrd="0" presId="urn:microsoft.com/office/officeart/2005/8/layout/cycle2"/>
    <dgm:cxn modelId="{F1D8A29F-C0E4-4BE9-8BA1-FC9CDCBA23E9}" type="presParOf" srcId="{6833DF5E-A31F-48AC-BDC8-2A8887A7E7B2}" destId="{221D1206-E9B4-453C-A06A-D633F0F9AA25}" srcOrd="0" destOrd="0" presId="urn:microsoft.com/office/officeart/2005/8/layout/cycle2"/>
    <dgm:cxn modelId="{B36A65B4-F4B8-4CDA-AA90-E2A9DC9264C7}" type="presParOf" srcId="{6833DF5E-A31F-48AC-BDC8-2A8887A7E7B2}" destId="{F4903A96-2F29-4803-BF3F-FCB246425C6B}" srcOrd="1" destOrd="0" presId="urn:microsoft.com/office/officeart/2005/8/layout/cycle2"/>
    <dgm:cxn modelId="{85CE6768-35C6-4645-B46B-4627206C609C}" type="presParOf" srcId="{F4903A96-2F29-4803-BF3F-FCB246425C6B}" destId="{2B09F5FF-44CB-4581-B132-655E35AA6D0B}" srcOrd="0" destOrd="0" presId="urn:microsoft.com/office/officeart/2005/8/layout/cycle2"/>
    <dgm:cxn modelId="{92110D9B-64B2-4FBF-BA35-0B8456048689}" type="presParOf" srcId="{6833DF5E-A31F-48AC-BDC8-2A8887A7E7B2}" destId="{356A9D68-9A5A-44AE-A9C7-A07DA020D5EC}" srcOrd="2" destOrd="0" presId="urn:microsoft.com/office/officeart/2005/8/layout/cycle2"/>
    <dgm:cxn modelId="{635EDEFD-BBD0-41DD-9121-655983EEFACF}" type="presParOf" srcId="{6833DF5E-A31F-48AC-BDC8-2A8887A7E7B2}" destId="{88163FB4-8C82-4E60-8601-30C91E532F5C}" srcOrd="3" destOrd="0" presId="urn:microsoft.com/office/officeart/2005/8/layout/cycle2"/>
    <dgm:cxn modelId="{35756A7F-8C5D-4257-9D36-02A0DA3AAD15}" type="presParOf" srcId="{88163FB4-8C82-4E60-8601-30C91E532F5C}" destId="{E3EE6387-86E5-4906-84F2-AAC08E3B7677}" srcOrd="0" destOrd="0" presId="urn:microsoft.com/office/officeart/2005/8/layout/cycle2"/>
    <dgm:cxn modelId="{2CF9E46E-EABB-4835-B3B7-A462CCD650EA}" type="presParOf" srcId="{6833DF5E-A31F-48AC-BDC8-2A8887A7E7B2}" destId="{B9901F5B-C2F3-42A9-9A1A-02D69AE7DAA2}" srcOrd="4" destOrd="0" presId="urn:microsoft.com/office/officeart/2005/8/layout/cycle2"/>
    <dgm:cxn modelId="{516B2022-1195-4039-AA51-AE9F7BC8FF0C}" type="presParOf" srcId="{6833DF5E-A31F-48AC-BDC8-2A8887A7E7B2}" destId="{E8338F74-6D31-40FB-A480-D17C8B24EF12}" srcOrd="5" destOrd="0" presId="urn:microsoft.com/office/officeart/2005/8/layout/cycle2"/>
    <dgm:cxn modelId="{863E62A6-74AB-41F6-854F-18E45BC9B6CA}" type="presParOf" srcId="{E8338F74-6D31-40FB-A480-D17C8B24EF12}" destId="{0FB11938-62CE-4102-AABE-D3FD535DBBBE}" srcOrd="0" destOrd="0" presId="urn:microsoft.com/office/officeart/2005/8/layout/cycle2"/>
    <dgm:cxn modelId="{62191924-5FC9-4931-878E-9803EBCC12D3}" type="presParOf" srcId="{6833DF5E-A31F-48AC-BDC8-2A8887A7E7B2}" destId="{F06CDB46-DF81-413C-B604-A20E47376143}" srcOrd="6" destOrd="0" presId="urn:microsoft.com/office/officeart/2005/8/layout/cycle2"/>
    <dgm:cxn modelId="{0001EF90-31CE-4D60-A338-8CCCDC1F9BC0}" type="presParOf" srcId="{6833DF5E-A31F-48AC-BDC8-2A8887A7E7B2}" destId="{F369E18A-8B87-46AE-8C2D-0395108BED7A}" srcOrd="7" destOrd="0" presId="urn:microsoft.com/office/officeart/2005/8/layout/cycle2"/>
    <dgm:cxn modelId="{395F75AB-F0B9-4DBE-BDE6-6A6F0B9CEECC}" type="presParOf" srcId="{F369E18A-8B87-46AE-8C2D-0395108BED7A}" destId="{331943F2-82D8-4FC1-B2E0-D7299C83B79D}" srcOrd="0" destOrd="0" presId="urn:microsoft.com/office/officeart/2005/8/layout/cycle2"/>
    <dgm:cxn modelId="{B86B2E31-705E-4FC6-B803-3901E60E9383}" type="presParOf" srcId="{6833DF5E-A31F-48AC-BDC8-2A8887A7E7B2}" destId="{EACF2C80-132B-483B-9760-4E8AC8627FE1}" srcOrd="8" destOrd="0" presId="urn:microsoft.com/office/officeart/2005/8/layout/cycle2"/>
    <dgm:cxn modelId="{62903578-2F52-4011-9D79-FA5B6E8E7702}" type="presParOf" srcId="{6833DF5E-A31F-48AC-BDC8-2A8887A7E7B2}" destId="{551BD8B3-45EE-404A-9126-90926A725678}" srcOrd="9" destOrd="0" presId="urn:microsoft.com/office/officeart/2005/8/layout/cycle2"/>
    <dgm:cxn modelId="{D5AD2BE0-42FC-4FDC-BDAA-2D551D3FE172}" type="presParOf" srcId="{551BD8B3-45EE-404A-9126-90926A725678}" destId="{AEEFCD2A-EC48-4CCE-92B9-75D0617A4CF2}" srcOrd="0" destOrd="0" presId="urn:microsoft.com/office/officeart/2005/8/layout/cycle2"/>
    <dgm:cxn modelId="{C3DCFED6-E1DC-4149-96A6-E64C6AB2D807}" type="presParOf" srcId="{6833DF5E-A31F-48AC-BDC8-2A8887A7E7B2}" destId="{7918E37E-541A-45E5-8CED-5119B8B7EE47}" srcOrd="10" destOrd="0" presId="urn:microsoft.com/office/officeart/2005/8/layout/cycle2"/>
    <dgm:cxn modelId="{94345032-D3C2-40EE-9F92-4320C33C0A38}" type="presParOf" srcId="{6833DF5E-A31F-48AC-BDC8-2A8887A7E7B2}" destId="{F28F2E96-3A04-4FC7-B7C2-5B4F8E85BF9E}" srcOrd="11" destOrd="0" presId="urn:microsoft.com/office/officeart/2005/8/layout/cycle2"/>
    <dgm:cxn modelId="{57EEDB69-D96C-41E5-942D-0E2D9F69C9D4}" type="presParOf" srcId="{F28F2E96-3A04-4FC7-B7C2-5B4F8E85BF9E}" destId="{18F5F19B-A0DC-434A-91E0-9040B1DD703A}"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3CB65-29C3-42B6-8F76-09BF8A2FDCE3}">
      <dsp:nvSpPr>
        <dsp:cNvPr id="0" name=""/>
        <dsp:cNvSpPr/>
      </dsp:nvSpPr>
      <dsp:spPr>
        <a:xfrm rot="5400000">
          <a:off x="-170919" y="172318"/>
          <a:ext cx="1139465" cy="797625"/>
        </a:xfrm>
        <a:prstGeom prst="chevron">
          <a:avLst/>
        </a:prstGeom>
        <a:solidFill>
          <a:schemeClr val="accent4">
            <a:shade val="8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rot="-5400000">
        <a:off x="2" y="400211"/>
        <a:ext cx="797625" cy="341840"/>
      </dsp:txXfrm>
    </dsp:sp>
    <dsp:sp modelId="{FCE0A5D3-26B7-4062-B828-89E94E074C60}">
      <dsp:nvSpPr>
        <dsp:cNvPr id="0" name=""/>
        <dsp:cNvSpPr/>
      </dsp:nvSpPr>
      <dsp:spPr>
        <a:xfrm rot="5400000">
          <a:off x="4036924" y="-3237899"/>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电商简介</a:t>
          </a:r>
          <a:endParaRPr lang="zh-CN" altLang="en-US" sz="2800" kern="1200" dirty="0"/>
        </a:p>
      </dsp:txBody>
      <dsp:txXfrm rot="-5400000">
        <a:off x="797626" y="37555"/>
        <a:ext cx="7183093" cy="668340"/>
      </dsp:txXfrm>
    </dsp:sp>
    <dsp:sp modelId="{694B0BBE-6BFA-4E96-BE7D-29526F6B6984}">
      <dsp:nvSpPr>
        <dsp:cNvPr id="0" name=""/>
        <dsp:cNvSpPr/>
      </dsp:nvSpPr>
      <dsp:spPr>
        <a:xfrm rot="5400000">
          <a:off x="-170919" y="1163477"/>
          <a:ext cx="1139465" cy="797625"/>
        </a:xfrm>
        <a:prstGeom prst="chevron">
          <a:avLst/>
        </a:prstGeom>
        <a:solidFill>
          <a:schemeClr val="accent4">
            <a:shade val="80000"/>
            <a:hueOff val="0"/>
            <a:satOff val="0"/>
            <a:lumOff val="19461"/>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rot="-5400000">
        <a:off x="2" y="1391370"/>
        <a:ext cx="797625" cy="341840"/>
      </dsp:txXfrm>
    </dsp:sp>
    <dsp:sp modelId="{E1693E9D-A919-4E3A-852E-37A6E4E1FB83}">
      <dsp:nvSpPr>
        <dsp:cNvPr id="0" name=""/>
        <dsp:cNvSpPr/>
      </dsp:nvSpPr>
      <dsp:spPr>
        <a:xfrm rot="5400000">
          <a:off x="4036924" y="-224674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业务安全漏洞分析</a:t>
          </a:r>
          <a:endParaRPr lang="zh-CN" altLang="en-US" sz="2800" kern="1200" dirty="0"/>
        </a:p>
      </dsp:txBody>
      <dsp:txXfrm rot="-5400000">
        <a:off x="797626" y="1028714"/>
        <a:ext cx="7183093" cy="668340"/>
      </dsp:txXfrm>
    </dsp:sp>
    <dsp:sp modelId="{8964D618-F7A5-4A0A-A716-9EED1F6A920F}">
      <dsp:nvSpPr>
        <dsp:cNvPr id="0" name=""/>
        <dsp:cNvSpPr/>
      </dsp:nvSpPr>
      <dsp:spPr>
        <a:xfrm rot="5400000">
          <a:off x="-170919" y="2154637"/>
          <a:ext cx="1139465" cy="797625"/>
        </a:xfrm>
        <a:prstGeom prst="chevron">
          <a:avLst/>
        </a:prstGeom>
        <a:solidFill>
          <a:schemeClr val="accent4">
            <a:shade val="80000"/>
            <a:hueOff val="0"/>
            <a:satOff val="0"/>
            <a:lumOff val="38922"/>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rot="-5400000">
        <a:off x="2" y="2382530"/>
        <a:ext cx="797625" cy="341840"/>
      </dsp:txXfrm>
    </dsp:sp>
    <dsp:sp modelId="{6DF2E06A-F1DF-4137-AF80-61CD5FFFE2F9}">
      <dsp:nvSpPr>
        <dsp:cNvPr id="0" name=""/>
        <dsp:cNvSpPr/>
      </dsp:nvSpPr>
      <dsp:spPr>
        <a:xfrm rot="5400000">
          <a:off x="4036924" y="-125558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威胁情报解读</a:t>
          </a:r>
          <a:endParaRPr lang="zh-CN" altLang="en-US" sz="2800" kern="1200" dirty="0"/>
        </a:p>
      </dsp:txBody>
      <dsp:txXfrm rot="-5400000">
        <a:off x="797626" y="2019874"/>
        <a:ext cx="7183093" cy="668340"/>
      </dsp:txXfrm>
    </dsp:sp>
    <dsp:sp modelId="{8B2371AC-F6CD-4D47-9CD4-0E8A8A12B79E}">
      <dsp:nvSpPr>
        <dsp:cNvPr id="0" name=""/>
        <dsp:cNvSpPr/>
      </dsp:nvSpPr>
      <dsp:spPr>
        <a:xfrm rot="5400000">
          <a:off x="-170919" y="3145796"/>
          <a:ext cx="1139465" cy="797625"/>
        </a:xfrm>
        <a:prstGeom prst="chevron">
          <a:avLst/>
        </a:prstGeom>
        <a:solidFill>
          <a:schemeClr val="accent4">
            <a:shade val="80000"/>
            <a:hueOff val="0"/>
            <a:satOff val="0"/>
            <a:lumOff val="58383"/>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4</a:t>
          </a:r>
          <a:endParaRPr lang="zh-CN" altLang="en-US" sz="2300" kern="1200" dirty="0"/>
        </a:p>
      </dsp:txBody>
      <dsp:txXfrm rot="-5400000">
        <a:off x="2" y="3373689"/>
        <a:ext cx="797625" cy="341840"/>
      </dsp:txXfrm>
    </dsp:sp>
    <dsp:sp modelId="{2CF0A476-C8F2-48C0-9F8B-B7858CAE6D5D}">
      <dsp:nvSpPr>
        <dsp:cNvPr id="0" name=""/>
        <dsp:cNvSpPr/>
      </dsp:nvSpPr>
      <dsp:spPr>
        <a:xfrm rot="5400000">
          <a:off x="4036924" y="-264421"/>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电商安全现状</a:t>
          </a:r>
          <a:endParaRPr lang="zh-CN" altLang="en-US" sz="2800" kern="1200" dirty="0"/>
        </a:p>
      </dsp:txBody>
      <dsp:txXfrm rot="-5400000">
        <a:off x="797626" y="3011033"/>
        <a:ext cx="7183093" cy="6683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3CB65-29C3-42B6-8F76-09BF8A2FDCE3}">
      <dsp:nvSpPr>
        <dsp:cNvPr id="0" name=""/>
        <dsp:cNvSpPr/>
      </dsp:nvSpPr>
      <dsp:spPr>
        <a:xfrm rot="5400000">
          <a:off x="-170919" y="172318"/>
          <a:ext cx="1139465" cy="797625"/>
        </a:xfrm>
        <a:prstGeom prst="chevron">
          <a:avLst/>
        </a:prstGeom>
        <a:solidFill>
          <a:schemeClr val="accent4">
            <a:shade val="8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rot="-5400000">
        <a:off x="2" y="400211"/>
        <a:ext cx="797625" cy="341840"/>
      </dsp:txXfrm>
    </dsp:sp>
    <dsp:sp modelId="{FCE0A5D3-26B7-4062-B828-89E94E074C60}">
      <dsp:nvSpPr>
        <dsp:cNvPr id="0" name=""/>
        <dsp:cNvSpPr/>
      </dsp:nvSpPr>
      <dsp:spPr>
        <a:xfrm rot="5400000">
          <a:off x="4036924" y="-3237899"/>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电商简介</a:t>
          </a:r>
          <a:endParaRPr lang="zh-CN" altLang="en-US" sz="2800" kern="1200" dirty="0"/>
        </a:p>
      </dsp:txBody>
      <dsp:txXfrm rot="-5400000">
        <a:off x="797626" y="37555"/>
        <a:ext cx="7183093" cy="668340"/>
      </dsp:txXfrm>
    </dsp:sp>
    <dsp:sp modelId="{694B0BBE-6BFA-4E96-BE7D-29526F6B6984}">
      <dsp:nvSpPr>
        <dsp:cNvPr id="0" name=""/>
        <dsp:cNvSpPr/>
      </dsp:nvSpPr>
      <dsp:spPr>
        <a:xfrm rot="5400000">
          <a:off x="-170919" y="1163477"/>
          <a:ext cx="1139465" cy="797625"/>
        </a:xfrm>
        <a:prstGeom prst="chevron">
          <a:avLst/>
        </a:prstGeom>
        <a:solidFill>
          <a:schemeClr val="accent4">
            <a:shade val="80000"/>
            <a:hueOff val="0"/>
            <a:satOff val="0"/>
            <a:lumOff val="19461"/>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rot="-5400000">
        <a:off x="2" y="1391370"/>
        <a:ext cx="797625" cy="341840"/>
      </dsp:txXfrm>
    </dsp:sp>
    <dsp:sp modelId="{E1693E9D-A919-4E3A-852E-37A6E4E1FB83}">
      <dsp:nvSpPr>
        <dsp:cNvPr id="0" name=""/>
        <dsp:cNvSpPr/>
      </dsp:nvSpPr>
      <dsp:spPr>
        <a:xfrm rot="5400000">
          <a:off x="4036924" y="-224674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业务安全漏洞分析</a:t>
          </a:r>
          <a:endParaRPr lang="zh-CN" altLang="en-US" sz="2800" kern="1200" dirty="0"/>
        </a:p>
      </dsp:txBody>
      <dsp:txXfrm rot="-5400000">
        <a:off x="797626" y="1028714"/>
        <a:ext cx="7183093" cy="668340"/>
      </dsp:txXfrm>
    </dsp:sp>
    <dsp:sp modelId="{8964D618-F7A5-4A0A-A716-9EED1F6A920F}">
      <dsp:nvSpPr>
        <dsp:cNvPr id="0" name=""/>
        <dsp:cNvSpPr/>
      </dsp:nvSpPr>
      <dsp:spPr>
        <a:xfrm rot="5400000">
          <a:off x="-170919" y="2154637"/>
          <a:ext cx="1139465" cy="797625"/>
        </a:xfrm>
        <a:prstGeom prst="chevron">
          <a:avLst/>
        </a:prstGeom>
        <a:solidFill>
          <a:schemeClr val="accent4">
            <a:shade val="80000"/>
            <a:hueOff val="0"/>
            <a:satOff val="0"/>
            <a:lumOff val="38922"/>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rot="-5400000">
        <a:off x="2" y="2382530"/>
        <a:ext cx="797625" cy="341840"/>
      </dsp:txXfrm>
    </dsp:sp>
    <dsp:sp modelId="{6DF2E06A-F1DF-4137-AF80-61CD5FFFE2F9}">
      <dsp:nvSpPr>
        <dsp:cNvPr id="0" name=""/>
        <dsp:cNvSpPr/>
      </dsp:nvSpPr>
      <dsp:spPr>
        <a:xfrm rot="5400000">
          <a:off x="4036924" y="-125558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威胁情报解读</a:t>
          </a:r>
          <a:endParaRPr lang="zh-CN" altLang="en-US" sz="2800" kern="1200" dirty="0"/>
        </a:p>
      </dsp:txBody>
      <dsp:txXfrm rot="-5400000">
        <a:off x="797626" y="2019874"/>
        <a:ext cx="7183093" cy="668340"/>
      </dsp:txXfrm>
    </dsp:sp>
    <dsp:sp modelId="{8B2371AC-F6CD-4D47-9CD4-0E8A8A12B79E}">
      <dsp:nvSpPr>
        <dsp:cNvPr id="0" name=""/>
        <dsp:cNvSpPr/>
      </dsp:nvSpPr>
      <dsp:spPr>
        <a:xfrm rot="5400000">
          <a:off x="-170919" y="3145796"/>
          <a:ext cx="1139465" cy="797625"/>
        </a:xfrm>
        <a:prstGeom prst="chevron">
          <a:avLst/>
        </a:prstGeom>
        <a:solidFill>
          <a:schemeClr val="accent4">
            <a:shade val="80000"/>
            <a:hueOff val="0"/>
            <a:satOff val="0"/>
            <a:lumOff val="58383"/>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4</a:t>
          </a:r>
          <a:endParaRPr lang="zh-CN" altLang="en-US" sz="2300" kern="1200" dirty="0"/>
        </a:p>
      </dsp:txBody>
      <dsp:txXfrm rot="-5400000">
        <a:off x="2" y="3373689"/>
        <a:ext cx="797625" cy="341840"/>
      </dsp:txXfrm>
    </dsp:sp>
    <dsp:sp modelId="{2CF0A476-C8F2-48C0-9F8B-B7858CAE6D5D}">
      <dsp:nvSpPr>
        <dsp:cNvPr id="0" name=""/>
        <dsp:cNvSpPr/>
      </dsp:nvSpPr>
      <dsp:spPr>
        <a:xfrm rot="5400000">
          <a:off x="4036924" y="-264421"/>
          <a:ext cx="740652" cy="7219249"/>
        </a:xfrm>
        <a:prstGeom prst="round2SameRect">
          <a:avLst/>
        </a:prstGeom>
        <a:solidFill>
          <a:srgbClr val="FF7C80">
            <a:alpha val="90000"/>
          </a:srgbClr>
        </a:solidFill>
        <a:ln w="6350" cap="flat" cmpd="sng" algn="ctr">
          <a:solidFill>
            <a:schemeClr val="accent4">
              <a:shade val="80000"/>
              <a:hueOff val="0"/>
              <a:satOff val="0"/>
              <a:lumOff val="58383"/>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solidFill>
                <a:schemeClr val="bg1"/>
              </a:solidFill>
            </a:rPr>
            <a:t>电商安全现状</a:t>
          </a:r>
          <a:endParaRPr lang="zh-CN" altLang="en-US" sz="2800" kern="1200" dirty="0">
            <a:solidFill>
              <a:schemeClr val="bg1"/>
            </a:solidFill>
          </a:endParaRPr>
        </a:p>
      </dsp:txBody>
      <dsp:txXfrm rot="-5400000">
        <a:off x="797626" y="3011033"/>
        <a:ext cx="7183093" cy="66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3CB65-29C3-42B6-8F76-09BF8A2FDCE3}">
      <dsp:nvSpPr>
        <dsp:cNvPr id="0" name=""/>
        <dsp:cNvSpPr/>
      </dsp:nvSpPr>
      <dsp:spPr>
        <a:xfrm rot="5400000">
          <a:off x="-170919" y="172318"/>
          <a:ext cx="1139465" cy="797625"/>
        </a:xfrm>
        <a:prstGeom prst="chevron">
          <a:avLst/>
        </a:prstGeom>
        <a:solidFill>
          <a:schemeClr val="accent4">
            <a:shade val="8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rot="-5400000">
        <a:off x="2" y="400211"/>
        <a:ext cx="797625" cy="341840"/>
      </dsp:txXfrm>
    </dsp:sp>
    <dsp:sp modelId="{FCE0A5D3-26B7-4062-B828-89E94E074C60}">
      <dsp:nvSpPr>
        <dsp:cNvPr id="0" name=""/>
        <dsp:cNvSpPr/>
      </dsp:nvSpPr>
      <dsp:spPr>
        <a:xfrm rot="5400000">
          <a:off x="4036924" y="-3237899"/>
          <a:ext cx="740652" cy="7219249"/>
        </a:xfrm>
        <a:prstGeom prst="round2SameRect">
          <a:avLst/>
        </a:prstGeom>
        <a:solidFill>
          <a:srgbClr val="FF7C80">
            <a:alpha val="90000"/>
          </a:srgbClr>
        </a:solidFill>
        <a:ln w="6350" cap="flat" cmpd="sng" algn="ctr">
          <a:solidFill>
            <a:schemeClr val="accent4">
              <a:shade val="8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solidFill>
                <a:schemeClr val="bg1"/>
              </a:solidFill>
            </a:rPr>
            <a:t>电商简介</a:t>
          </a:r>
          <a:endParaRPr lang="zh-CN" altLang="en-US" sz="2800" kern="1200" dirty="0">
            <a:solidFill>
              <a:schemeClr val="bg1"/>
            </a:solidFill>
          </a:endParaRPr>
        </a:p>
      </dsp:txBody>
      <dsp:txXfrm rot="-5400000">
        <a:off x="797626" y="37555"/>
        <a:ext cx="7183093" cy="668340"/>
      </dsp:txXfrm>
    </dsp:sp>
    <dsp:sp modelId="{694B0BBE-6BFA-4E96-BE7D-29526F6B6984}">
      <dsp:nvSpPr>
        <dsp:cNvPr id="0" name=""/>
        <dsp:cNvSpPr/>
      </dsp:nvSpPr>
      <dsp:spPr>
        <a:xfrm rot="5400000">
          <a:off x="-170919" y="1163477"/>
          <a:ext cx="1139465" cy="797625"/>
        </a:xfrm>
        <a:prstGeom prst="chevron">
          <a:avLst/>
        </a:prstGeom>
        <a:solidFill>
          <a:schemeClr val="accent4">
            <a:shade val="80000"/>
            <a:hueOff val="0"/>
            <a:satOff val="0"/>
            <a:lumOff val="19461"/>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rot="-5400000">
        <a:off x="2" y="1391370"/>
        <a:ext cx="797625" cy="341840"/>
      </dsp:txXfrm>
    </dsp:sp>
    <dsp:sp modelId="{E1693E9D-A919-4E3A-852E-37A6E4E1FB83}">
      <dsp:nvSpPr>
        <dsp:cNvPr id="0" name=""/>
        <dsp:cNvSpPr/>
      </dsp:nvSpPr>
      <dsp:spPr>
        <a:xfrm rot="5400000">
          <a:off x="4036924" y="-224674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业务安全漏洞分析</a:t>
          </a:r>
          <a:endParaRPr lang="zh-CN" altLang="en-US" sz="2800" kern="1200" dirty="0"/>
        </a:p>
      </dsp:txBody>
      <dsp:txXfrm rot="-5400000">
        <a:off x="797626" y="1028714"/>
        <a:ext cx="7183093" cy="668340"/>
      </dsp:txXfrm>
    </dsp:sp>
    <dsp:sp modelId="{8964D618-F7A5-4A0A-A716-9EED1F6A920F}">
      <dsp:nvSpPr>
        <dsp:cNvPr id="0" name=""/>
        <dsp:cNvSpPr/>
      </dsp:nvSpPr>
      <dsp:spPr>
        <a:xfrm rot="5400000">
          <a:off x="-170919" y="2154637"/>
          <a:ext cx="1139465" cy="797625"/>
        </a:xfrm>
        <a:prstGeom prst="chevron">
          <a:avLst/>
        </a:prstGeom>
        <a:solidFill>
          <a:schemeClr val="accent4">
            <a:shade val="80000"/>
            <a:hueOff val="0"/>
            <a:satOff val="0"/>
            <a:lumOff val="38922"/>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rot="-5400000">
        <a:off x="2" y="2382530"/>
        <a:ext cx="797625" cy="341840"/>
      </dsp:txXfrm>
    </dsp:sp>
    <dsp:sp modelId="{6DF2E06A-F1DF-4137-AF80-61CD5FFFE2F9}">
      <dsp:nvSpPr>
        <dsp:cNvPr id="0" name=""/>
        <dsp:cNvSpPr/>
      </dsp:nvSpPr>
      <dsp:spPr>
        <a:xfrm rot="5400000">
          <a:off x="4036924" y="-125558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威胁情报解读</a:t>
          </a:r>
          <a:endParaRPr lang="zh-CN" altLang="en-US" sz="2800" kern="1200" dirty="0"/>
        </a:p>
      </dsp:txBody>
      <dsp:txXfrm rot="-5400000">
        <a:off x="797626" y="2019874"/>
        <a:ext cx="7183093" cy="668340"/>
      </dsp:txXfrm>
    </dsp:sp>
    <dsp:sp modelId="{8B2371AC-F6CD-4D47-9CD4-0E8A8A12B79E}">
      <dsp:nvSpPr>
        <dsp:cNvPr id="0" name=""/>
        <dsp:cNvSpPr/>
      </dsp:nvSpPr>
      <dsp:spPr>
        <a:xfrm rot="5400000">
          <a:off x="-170919" y="3145796"/>
          <a:ext cx="1139465" cy="797625"/>
        </a:xfrm>
        <a:prstGeom prst="chevron">
          <a:avLst/>
        </a:prstGeom>
        <a:solidFill>
          <a:schemeClr val="accent4">
            <a:shade val="80000"/>
            <a:hueOff val="0"/>
            <a:satOff val="0"/>
            <a:lumOff val="58383"/>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4</a:t>
          </a:r>
          <a:endParaRPr lang="zh-CN" altLang="en-US" sz="2300" kern="1200" dirty="0"/>
        </a:p>
      </dsp:txBody>
      <dsp:txXfrm rot="-5400000">
        <a:off x="2" y="3373689"/>
        <a:ext cx="797625" cy="341840"/>
      </dsp:txXfrm>
    </dsp:sp>
    <dsp:sp modelId="{2CF0A476-C8F2-48C0-9F8B-B7858CAE6D5D}">
      <dsp:nvSpPr>
        <dsp:cNvPr id="0" name=""/>
        <dsp:cNvSpPr/>
      </dsp:nvSpPr>
      <dsp:spPr>
        <a:xfrm rot="5400000">
          <a:off x="4036924" y="-264421"/>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电商安全现状</a:t>
          </a:r>
          <a:endParaRPr lang="zh-CN" altLang="en-US" sz="2800" kern="1200" dirty="0"/>
        </a:p>
      </dsp:txBody>
      <dsp:txXfrm rot="-5400000">
        <a:off x="797626" y="3011033"/>
        <a:ext cx="7183093" cy="668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3CB65-29C3-42B6-8F76-09BF8A2FDCE3}">
      <dsp:nvSpPr>
        <dsp:cNvPr id="0" name=""/>
        <dsp:cNvSpPr/>
      </dsp:nvSpPr>
      <dsp:spPr>
        <a:xfrm rot="5400000">
          <a:off x="-170919" y="172318"/>
          <a:ext cx="1139465" cy="797625"/>
        </a:xfrm>
        <a:prstGeom prst="chevron">
          <a:avLst/>
        </a:prstGeom>
        <a:solidFill>
          <a:schemeClr val="accent4">
            <a:shade val="8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rot="-5400000">
        <a:off x="2" y="400211"/>
        <a:ext cx="797625" cy="341840"/>
      </dsp:txXfrm>
    </dsp:sp>
    <dsp:sp modelId="{FCE0A5D3-26B7-4062-B828-89E94E074C60}">
      <dsp:nvSpPr>
        <dsp:cNvPr id="0" name=""/>
        <dsp:cNvSpPr/>
      </dsp:nvSpPr>
      <dsp:spPr>
        <a:xfrm rot="5400000">
          <a:off x="4036924" y="-3237899"/>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电商简介</a:t>
          </a:r>
          <a:endParaRPr lang="zh-CN" altLang="en-US" sz="2800" kern="1200" dirty="0"/>
        </a:p>
      </dsp:txBody>
      <dsp:txXfrm rot="-5400000">
        <a:off x="797626" y="37555"/>
        <a:ext cx="7183093" cy="668340"/>
      </dsp:txXfrm>
    </dsp:sp>
    <dsp:sp modelId="{694B0BBE-6BFA-4E96-BE7D-29526F6B6984}">
      <dsp:nvSpPr>
        <dsp:cNvPr id="0" name=""/>
        <dsp:cNvSpPr/>
      </dsp:nvSpPr>
      <dsp:spPr>
        <a:xfrm rot="5400000">
          <a:off x="-170919" y="1163477"/>
          <a:ext cx="1139465" cy="797625"/>
        </a:xfrm>
        <a:prstGeom prst="chevron">
          <a:avLst/>
        </a:prstGeom>
        <a:solidFill>
          <a:schemeClr val="accent4">
            <a:shade val="80000"/>
            <a:hueOff val="0"/>
            <a:satOff val="0"/>
            <a:lumOff val="19461"/>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rot="-5400000">
        <a:off x="2" y="1391370"/>
        <a:ext cx="797625" cy="341840"/>
      </dsp:txXfrm>
    </dsp:sp>
    <dsp:sp modelId="{E1693E9D-A919-4E3A-852E-37A6E4E1FB83}">
      <dsp:nvSpPr>
        <dsp:cNvPr id="0" name=""/>
        <dsp:cNvSpPr/>
      </dsp:nvSpPr>
      <dsp:spPr>
        <a:xfrm rot="5400000">
          <a:off x="4036924" y="-2246740"/>
          <a:ext cx="740652" cy="7219249"/>
        </a:xfrm>
        <a:prstGeom prst="round2SameRect">
          <a:avLst/>
        </a:prstGeom>
        <a:solidFill>
          <a:srgbClr val="FF7C80">
            <a:alpha val="90000"/>
          </a:srgbClr>
        </a:solidFill>
        <a:ln w="6350" cap="flat" cmpd="sng" algn="ctr">
          <a:solidFill>
            <a:schemeClr val="accent4">
              <a:shade val="80000"/>
              <a:hueOff val="0"/>
              <a:satOff val="0"/>
              <a:lumOff val="19461"/>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业务安全漏洞分析</a:t>
          </a:r>
          <a:endParaRPr lang="zh-CN" altLang="en-US" sz="2800" kern="1200" dirty="0"/>
        </a:p>
      </dsp:txBody>
      <dsp:txXfrm rot="-5400000">
        <a:off x="797626" y="1028714"/>
        <a:ext cx="7183093" cy="668340"/>
      </dsp:txXfrm>
    </dsp:sp>
    <dsp:sp modelId="{8964D618-F7A5-4A0A-A716-9EED1F6A920F}">
      <dsp:nvSpPr>
        <dsp:cNvPr id="0" name=""/>
        <dsp:cNvSpPr/>
      </dsp:nvSpPr>
      <dsp:spPr>
        <a:xfrm rot="5400000">
          <a:off x="-170919" y="2154637"/>
          <a:ext cx="1139465" cy="797625"/>
        </a:xfrm>
        <a:prstGeom prst="chevron">
          <a:avLst/>
        </a:prstGeom>
        <a:solidFill>
          <a:schemeClr val="accent4">
            <a:shade val="80000"/>
            <a:hueOff val="0"/>
            <a:satOff val="0"/>
            <a:lumOff val="38922"/>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rot="-5400000">
        <a:off x="2" y="2382530"/>
        <a:ext cx="797625" cy="341840"/>
      </dsp:txXfrm>
    </dsp:sp>
    <dsp:sp modelId="{6DF2E06A-F1DF-4137-AF80-61CD5FFFE2F9}">
      <dsp:nvSpPr>
        <dsp:cNvPr id="0" name=""/>
        <dsp:cNvSpPr/>
      </dsp:nvSpPr>
      <dsp:spPr>
        <a:xfrm rot="5400000">
          <a:off x="4036924" y="-1230176"/>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威胁情报解读</a:t>
          </a:r>
          <a:endParaRPr lang="zh-CN" altLang="en-US" sz="2800" kern="1200" dirty="0"/>
        </a:p>
      </dsp:txBody>
      <dsp:txXfrm rot="-5400000">
        <a:off x="797626" y="2045278"/>
        <a:ext cx="7183093" cy="668340"/>
      </dsp:txXfrm>
    </dsp:sp>
    <dsp:sp modelId="{8B2371AC-F6CD-4D47-9CD4-0E8A8A12B79E}">
      <dsp:nvSpPr>
        <dsp:cNvPr id="0" name=""/>
        <dsp:cNvSpPr/>
      </dsp:nvSpPr>
      <dsp:spPr>
        <a:xfrm rot="5400000">
          <a:off x="-170919" y="3145796"/>
          <a:ext cx="1139465" cy="797625"/>
        </a:xfrm>
        <a:prstGeom prst="chevron">
          <a:avLst/>
        </a:prstGeom>
        <a:solidFill>
          <a:schemeClr val="accent4">
            <a:shade val="80000"/>
            <a:hueOff val="0"/>
            <a:satOff val="0"/>
            <a:lumOff val="58383"/>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4</a:t>
          </a:r>
          <a:endParaRPr lang="zh-CN" altLang="en-US" sz="2300" kern="1200" dirty="0"/>
        </a:p>
      </dsp:txBody>
      <dsp:txXfrm rot="-5400000">
        <a:off x="2" y="3373689"/>
        <a:ext cx="797625" cy="341840"/>
      </dsp:txXfrm>
    </dsp:sp>
    <dsp:sp modelId="{2CF0A476-C8F2-48C0-9F8B-B7858CAE6D5D}">
      <dsp:nvSpPr>
        <dsp:cNvPr id="0" name=""/>
        <dsp:cNvSpPr/>
      </dsp:nvSpPr>
      <dsp:spPr>
        <a:xfrm rot="5400000">
          <a:off x="4036924" y="-264421"/>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solidFill>
                <a:schemeClr val="tx1"/>
              </a:solidFill>
            </a:rPr>
            <a:t>电商安全现状</a:t>
          </a:r>
          <a:endParaRPr lang="zh-CN" altLang="en-US" sz="2800" kern="1200" dirty="0">
            <a:solidFill>
              <a:schemeClr val="tx1"/>
            </a:solidFill>
          </a:endParaRPr>
        </a:p>
      </dsp:txBody>
      <dsp:txXfrm rot="-5400000">
        <a:off x="797626" y="3011033"/>
        <a:ext cx="7183093" cy="668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54381-8E93-4936-835C-376BE0CCC815}">
      <dsp:nvSpPr>
        <dsp:cNvPr id="0" name=""/>
        <dsp:cNvSpPr/>
      </dsp:nvSpPr>
      <dsp:spPr>
        <a:xfrm>
          <a:off x="591436" y="1833"/>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(1)</a:t>
          </a:r>
          <a:r>
            <a:rPr lang="zh-CN" altLang="zh-CN" sz="1200" b="1" kern="1200" dirty="0" smtClean="0">
              <a:solidFill>
                <a:schemeClr val="bg1">
                  <a:lumMod val="65000"/>
                </a:schemeClr>
              </a:solidFill>
              <a:effectLst>
                <a:outerShdw blurRad="38100" dist="38100" dir="2700000" algn="tl">
                  <a:srgbClr val="000000">
                    <a:alpha val="43137"/>
                  </a:srgbClr>
                </a:outerShdw>
              </a:effectLst>
            </a:rPr>
            <a:t>建立账户</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1833"/>
        <a:ext cx="2999660" cy="272696"/>
      </dsp:txXfrm>
    </dsp:sp>
    <dsp:sp modelId="{AF90A4B6-AD85-4BF8-AED0-87507EC0FA45}">
      <dsp:nvSpPr>
        <dsp:cNvPr id="0" name=""/>
        <dsp:cNvSpPr/>
      </dsp:nvSpPr>
      <dsp:spPr>
        <a:xfrm>
          <a:off x="591436"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4BF15-A20A-4552-B38D-11071AADDEE1}">
      <dsp:nvSpPr>
        <dsp:cNvPr id="0" name=""/>
        <dsp:cNvSpPr/>
      </dsp:nvSpPr>
      <dsp:spPr>
        <a:xfrm>
          <a:off x="1014721"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C03BB-3563-4863-9E76-49EAF5B49C0C}">
      <dsp:nvSpPr>
        <dsp:cNvPr id="0" name=""/>
        <dsp:cNvSpPr/>
      </dsp:nvSpPr>
      <dsp:spPr>
        <a:xfrm>
          <a:off x="1438007"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01A86-6A95-43EB-90E3-98C8B37DEA06}">
      <dsp:nvSpPr>
        <dsp:cNvPr id="0" name=""/>
        <dsp:cNvSpPr/>
      </dsp:nvSpPr>
      <dsp:spPr>
        <a:xfrm>
          <a:off x="1861292"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5B7344-C6CF-4DE1-AC24-F9D6B8A2BA0F}">
      <dsp:nvSpPr>
        <dsp:cNvPr id="0" name=""/>
        <dsp:cNvSpPr/>
      </dsp:nvSpPr>
      <dsp:spPr>
        <a:xfrm>
          <a:off x="2284577"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373B1-4036-42E9-8275-403FC51B688B}">
      <dsp:nvSpPr>
        <dsp:cNvPr id="0" name=""/>
        <dsp:cNvSpPr/>
      </dsp:nvSpPr>
      <dsp:spPr>
        <a:xfrm>
          <a:off x="2707863"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FCAA2-49B9-4CE5-A8E4-3DA27CF724FF}">
      <dsp:nvSpPr>
        <dsp:cNvPr id="0" name=""/>
        <dsp:cNvSpPr/>
      </dsp:nvSpPr>
      <dsp:spPr>
        <a:xfrm>
          <a:off x="3131148" y="274529"/>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68CEE-D3E3-4456-96C6-D0E12CB160AE}">
      <dsp:nvSpPr>
        <dsp:cNvPr id="0" name=""/>
        <dsp:cNvSpPr/>
      </dsp:nvSpPr>
      <dsp:spPr>
        <a:xfrm>
          <a:off x="591436" y="412030"/>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(2)</a:t>
          </a:r>
          <a:r>
            <a:rPr lang="zh-CN" altLang="zh-CN" sz="1200" b="1" kern="1200" dirty="0" smtClean="0">
              <a:solidFill>
                <a:schemeClr val="bg1">
                  <a:lumMod val="65000"/>
                </a:schemeClr>
              </a:solidFill>
              <a:effectLst>
                <a:outerShdw blurRad="38100" dist="38100" dir="2700000" algn="tl">
                  <a:srgbClr val="000000">
                    <a:alpha val="43137"/>
                  </a:srgbClr>
                </a:outerShdw>
              </a:effectLst>
            </a:rPr>
            <a:t>注册会员</a:t>
          </a:r>
          <a:endParaRPr lang="zh-CN" altLang="en-US" sz="1200" b="1" kern="1200" dirty="0" smtClean="0">
            <a:solidFill>
              <a:schemeClr val="bg1">
                <a:lumMod val="65000"/>
              </a:schemeClr>
            </a:solidFill>
            <a:effectLst>
              <a:outerShdw blurRad="38100" dist="38100" dir="2700000" algn="tl">
                <a:srgbClr val="000000">
                  <a:alpha val="43137"/>
                </a:srgbClr>
              </a:outerShdw>
            </a:effectLst>
          </a:endParaRPr>
        </a:p>
      </dsp:txBody>
      <dsp:txXfrm>
        <a:off x="591436" y="412030"/>
        <a:ext cx="2999660" cy="272696"/>
      </dsp:txXfrm>
    </dsp:sp>
    <dsp:sp modelId="{03861384-494D-4E9D-861D-88A828BB2066}">
      <dsp:nvSpPr>
        <dsp:cNvPr id="0" name=""/>
        <dsp:cNvSpPr/>
      </dsp:nvSpPr>
      <dsp:spPr>
        <a:xfrm>
          <a:off x="591436"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D0A61-5A49-4D17-BE04-B1E6C0C83F88}">
      <dsp:nvSpPr>
        <dsp:cNvPr id="0" name=""/>
        <dsp:cNvSpPr/>
      </dsp:nvSpPr>
      <dsp:spPr>
        <a:xfrm>
          <a:off x="1014721"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E8637-CBFF-4CE0-A653-16955D002845}">
      <dsp:nvSpPr>
        <dsp:cNvPr id="0" name=""/>
        <dsp:cNvSpPr/>
      </dsp:nvSpPr>
      <dsp:spPr>
        <a:xfrm>
          <a:off x="1438007"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FCB48-B83F-43B1-B985-0978E0C96CD2}">
      <dsp:nvSpPr>
        <dsp:cNvPr id="0" name=""/>
        <dsp:cNvSpPr/>
      </dsp:nvSpPr>
      <dsp:spPr>
        <a:xfrm>
          <a:off x="1861292"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263B6-47DE-4169-8A45-A051CD0DBC7E}">
      <dsp:nvSpPr>
        <dsp:cNvPr id="0" name=""/>
        <dsp:cNvSpPr/>
      </dsp:nvSpPr>
      <dsp:spPr>
        <a:xfrm>
          <a:off x="2284577"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05F6C-85FA-487B-9F98-B0E5938A7433}">
      <dsp:nvSpPr>
        <dsp:cNvPr id="0" name=""/>
        <dsp:cNvSpPr/>
      </dsp:nvSpPr>
      <dsp:spPr>
        <a:xfrm>
          <a:off x="2707863"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2AFAA-4DBA-462F-839A-0B934A0C07B1}">
      <dsp:nvSpPr>
        <dsp:cNvPr id="0" name=""/>
        <dsp:cNvSpPr/>
      </dsp:nvSpPr>
      <dsp:spPr>
        <a:xfrm>
          <a:off x="3131148" y="684727"/>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23BB5-DB4B-40EA-B323-C9B0A5776E17}">
      <dsp:nvSpPr>
        <dsp:cNvPr id="0" name=""/>
        <dsp:cNvSpPr/>
      </dsp:nvSpPr>
      <dsp:spPr>
        <a:xfrm>
          <a:off x="591436" y="822228"/>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en-US" sz="1200" b="1" kern="1200" dirty="0" smtClean="0">
              <a:solidFill>
                <a:schemeClr val="bg1">
                  <a:lumMod val="65000"/>
                </a:schemeClr>
              </a:solidFill>
              <a:effectLst>
                <a:outerShdw blurRad="38100" dist="38100" dir="2700000" algn="tl">
                  <a:srgbClr val="000000">
                    <a:alpha val="43137"/>
                  </a:srgbClr>
                </a:outerShdw>
              </a:effectLst>
            </a:rPr>
            <a:t>(3)</a:t>
          </a:r>
          <a:r>
            <a:rPr lang="zh-CN" altLang="en-US" sz="1200" b="1" kern="1200" dirty="0" smtClean="0">
              <a:solidFill>
                <a:schemeClr val="bg1">
                  <a:lumMod val="65000"/>
                </a:schemeClr>
              </a:solidFill>
              <a:effectLst>
                <a:outerShdw blurRad="38100" dist="38100" dir="2700000" algn="tl">
                  <a:srgbClr val="000000">
                    <a:alpha val="43137"/>
                  </a:srgbClr>
                </a:outerShdw>
              </a:effectLst>
            </a:rPr>
            <a:t>账户绑定</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822228"/>
        <a:ext cx="2999660" cy="272696"/>
      </dsp:txXfrm>
    </dsp:sp>
    <dsp:sp modelId="{0BC553B6-CC2A-42CB-9F48-1ED72D0BD1EB}">
      <dsp:nvSpPr>
        <dsp:cNvPr id="0" name=""/>
        <dsp:cNvSpPr/>
      </dsp:nvSpPr>
      <dsp:spPr>
        <a:xfrm>
          <a:off x="591436"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1ED11-82DE-46F1-8C57-F0A846D8ABEA}">
      <dsp:nvSpPr>
        <dsp:cNvPr id="0" name=""/>
        <dsp:cNvSpPr/>
      </dsp:nvSpPr>
      <dsp:spPr>
        <a:xfrm>
          <a:off x="1014721"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C52D0-BEBA-4AB7-98B9-757DE61B602B}">
      <dsp:nvSpPr>
        <dsp:cNvPr id="0" name=""/>
        <dsp:cNvSpPr/>
      </dsp:nvSpPr>
      <dsp:spPr>
        <a:xfrm>
          <a:off x="1438007"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72C344-6D08-4FF6-9001-A0FD5298E41B}">
      <dsp:nvSpPr>
        <dsp:cNvPr id="0" name=""/>
        <dsp:cNvSpPr/>
      </dsp:nvSpPr>
      <dsp:spPr>
        <a:xfrm>
          <a:off x="1861292"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57DD0-2E15-4C4A-8D0E-281D6531AB6E}">
      <dsp:nvSpPr>
        <dsp:cNvPr id="0" name=""/>
        <dsp:cNvSpPr/>
      </dsp:nvSpPr>
      <dsp:spPr>
        <a:xfrm>
          <a:off x="2284577"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FD4C5-8409-43D6-B638-83272FCDE5BE}">
      <dsp:nvSpPr>
        <dsp:cNvPr id="0" name=""/>
        <dsp:cNvSpPr/>
      </dsp:nvSpPr>
      <dsp:spPr>
        <a:xfrm>
          <a:off x="2707863"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FE0564-564A-4FA1-9CE5-461A2D42D703}">
      <dsp:nvSpPr>
        <dsp:cNvPr id="0" name=""/>
        <dsp:cNvSpPr/>
      </dsp:nvSpPr>
      <dsp:spPr>
        <a:xfrm>
          <a:off x="3131148" y="1094925"/>
          <a:ext cx="399954" cy="66659"/>
        </a:xfrm>
        <a:prstGeom prst="parallelogram">
          <a:avLst>
            <a:gd name="adj" fmla="val 140840"/>
          </a:avLst>
        </a:prstGeom>
        <a:solidFill>
          <a:srgbClr val="FFFF00"/>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6B3D2-274D-46DA-90E6-738678746CA6}">
      <dsp:nvSpPr>
        <dsp:cNvPr id="0" name=""/>
        <dsp:cNvSpPr/>
      </dsp:nvSpPr>
      <dsp:spPr>
        <a:xfrm>
          <a:off x="591436" y="1232426"/>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en-US" sz="1200" b="1" kern="1200" dirty="0" smtClean="0">
              <a:solidFill>
                <a:schemeClr val="bg1">
                  <a:lumMod val="65000"/>
                </a:schemeClr>
              </a:solidFill>
              <a:effectLst>
                <a:outerShdw blurRad="38100" dist="38100" dir="2700000" algn="tl">
                  <a:srgbClr val="000000">
                    <a:alpha val="43137"/>
                  </a:srgbClr>
                </a:outerShdw>
              </a:effectLst>
            </a:rPr>
            <a:t>(4)</a:t>
          </a:r>
          <a:r>
            <a:rPr lang="zh-CN" altLang="en-US" sz="1200" b="1" kern="1200" dirty="0" smtClean="0">
              <a:solidFill>
                <a:schemeClr val="bg1">
                  <a:lumMod val="65000"/>
                </a:schemeClr>
              </a:solidFill>
              <a:effectLst>
                <a:outerShdw blurRad="38100" dist="38100" dir="2700000" algn="tl">
                  <a:srgbClr val="000000">
                    <a:alpha val="43137"/>
                  </a:srgbClr>
                </a:outerShdw>
              </a:effectLst>
            </a:rPr>
            <a:t>浏览商品提交订单</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1232426"/>
        <a:ext cx="2999660" cy="272696"/>
      </dsp:txXfrm>
    </dsp:sp>
    <dsp:sp modelId="{0CADDED6-03EA-45AE-BAA9-98E07756B96E}">
      <dsp:nvSpPr>
        <dsp:cNvPr id="0" name=""/>
        <dsp:cNvSpPr/>
      </dsp:nvSpPr>
      <dsp:spPr>
        <a:xfrm>
          <a:off x="591436"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0D708-1ADC-46EA-BECE-BAE9E97A7FD1}">
      <dsp:nvSpPr>
        <dsp:cNvPr id="0" name=""/>
        <dsp:cNvSpPr/>
      </dsp:nvSpPr>
      <dsp:spPr>
        <a:xfrm>
          <a:off x="1014721"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1F3B47-2774-473A-B923-22C2CAEEEE23}">
      <dsp:nvSpPr>
        <dsp:cNvPr id="0" name=""/>
        <dsp:cNvSpPr/>
      </dsp:nvSpPr>
      <dsp:spPr>
        <a:xfrm>
          <a:off x="1438007"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48885-1420-4AF3-8594-FEB3FDE40FCB}">
      <dsp:nvSpPr>
        <dsp:cNvPr id="0" name=""/>
        <dsp:cNvSpPr/>
      </dsp:nvSpPr>
      <dsp:spPr>
        <a:xfrm>
          <a:off x="1861292"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34685-639A-4C54-8544-674362984E06}">
      <dsp:nvSpPr>
        <dsp:cNvPr id="0" name=""/>
        <dsp:cNvSpPr/>
      </dsp:nvSpPr>
      <dsp:spPr>
        <a:xfrm>
          <a:off x="2284577"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235E6A-DFC0-480A-8E4F-39718E682A6F}">
      <dsp:nvSpPr>
        <dsp:cNvPr id="0" name=""/>
        <dsp:cNvSpPr/>
      </dsp:nvSpPr>
      <dsp:spPr>
        <a:xfrm>
          <a:off x="2707863"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8C0CD-82F7-4B0D-9DDD-8CFC5544EEFD}">
      <dsp:nvSpPr>
        <dsp:cNvPr id="0" name=""/>
        <dsp:cNvSpPr/>
      </dsp:nvSpPr>
      <dsp:spPr>
        <a:xfrm>
          <a:off x="3131148" y="1505122"/>
          <a:ext cx="399954" cy="66659"/>
        </a:xfrm>
        <a:prstGeom prst="parallelogram">
          <a:avLst>
            <a:gd name="adj" fmla="val 140840"/>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2C3AAB-A8F0-4364-B8E9-CDD5A347C90C}">
      <dsp:nvSpPr>
        <dsp:cNvPr id="0" name=""/>
        <dsp:cNvSpPr/>
      </dsp:nvSpPr>
      <dsp:spPr>
        <a:xfrm>
          <a:off x="591436" y="1642624"/>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(5)</a:t>
          </a:r>
          <a:r>
            <a:rPr lang="zh-CN" altLang="zh-CN" sz="1200" b="1" kern="1200" dirty="0" smtClean="0">
              <a:solidFill>
                <a:schemeClr val="bg1">
                  <a:lumMod val="65000"/>
                </a:schemeClr>
              </a:solidFill>
              <a:effectLst>
                <a:outerShdw blurRad="38100" dist="38100" dir="2700000" algn="tl">
                  <a:srgbClr val="000000">
                    <a:alpha val="43137"/>
                  </a:srgbClr>
                </a:outerShdw>
              </a:effectLst>
            </a:rPr>
            <a:t>预授权请求</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1642624"/>
        <a:ext cx="2999660" cy="272696"/>
      </dsp:txXfrm>
    </dsp:sp>
    <dsp:sp modelId="{3E68ECFA-2534-421E-BE73-9F04E3D46394}">
      <dsp:nvSpPr>
        <dsp:cNvPr id="0" name=""/>
        <dsp:cNvSpPr/>
      </dsp:nvSpPr>
      <dsp:spPr>
        <a:xfrm>
          <a:off x="591436"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087A7-FBFC-4C6D-9D64-559E85917BDA}">
      <dsp:nvSpPr>
        <dsp:cNvPr id="0" name=""/>
        <dsp:cNvSpPr/>
      </dsp:nvSpPr>
      <dsp:spPr>
        <a:xfrm>
          <a:off x="1014721"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36A65-58ED-4170-B9E6-9A688F67844C}">
      <dsp:nvSpPr>
        <dsp:cNvPr id="0" name=""/>
        <dsp:cNvSpPr/>
      </dsp:nvSpPr>
      <dsp:spPr>
        <a:xfrm>
          <a:off x="1438007"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D030B1-6693-43B3-B465-7CBD02A7BB2C}">
      <dsp:nvSpPr>
        <dsp:cNvPr id="0" name=""/>
        <dsp:cNvSpPr/>
      </dsp:nvSpPr>
      <dsp:spPr>
        <a:xfrm>
          <a:off x="1861292"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480F5-3799-4237-A0FF-E26022F2D3FE}">
      <dsp:nvSpPr>
        <dsp:cNvPr id="0" name=""/>
        <dsp:cNvSpPr/>
      </dsp:nvSpPr>
      <dsp:spPr>
        <a:xfrm>
          <a:off x="2284577"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819EB-F1D6-43DF-9A07-EA0023653D21}">
      <dsp:nvSpPr>
        <dsp:cNvPr id="0" name=""/>
        <dsp:cNvSpPr/>
      </dsp:nvSpPr>
      <dsp:spPr>
        <a:xfrm>
          <a:off x="2707863"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2994B5-24B7-447C-A344-1FCBE6406459}">
      <dsp:nvSpPr>
        <dsp:cNvPr id="0" name=""/>
        <dsp:cNvSpPr/>
      </dsp:nvSpPr>
      <dsp:spPr>
        <a:xfrm>
          <a:off x="3131148" y="1915320"/>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55D9F-49DE-4A48-B6AD-1AAC49A94272}">
      <dsp:nvSpPr>
        <dsp:cNvPr id="0" name=""/>
        <dsp:cNvSpPr/>
      </dsp:nvSpPr>
      <dsp:spPr>
        <a:xfrm>
          <a:off x="591436" y="2052821"/>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(6)</a:t>
          </a:r>
          <a:r>
            <a:rPr lang="zh-CN" altLang="zh-CN" sz="1200" b="1" kern="1200" dirty="0" smtClean="0">
              <a:solidFill>
                <a:schemeClr val="bg1">
                  <a:lumMod val="65000"/>
                </a:schemeClr>
              </a:solidFill>
              <a:effectLst>
                <a:outerShdw blurRad="38100" dist="38100" dir="2700000" algn="tl">
                  <a:srgbClr val="000000">
                    <a:alpha val="43137"/>
                  </a:srgbClr>
                </a:outerShdw>
              </a:effectLst>
            </a:rPr>
            <a:t>预授权请求</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2052821"/>
        <a:ext cx="2999660" cy="272696"/>
      </dsp:txXfrm>
    </dsp:sp>
    <dsp:sp modelId="{5A08F3C4-4386-4D75-96C1-93EFF789AF83}">
      <dsp:nvSpPr>
        <dsp:cNvPr id="0" name=""/>
        <dsp:cNvSpPr/>
      </dsp:nvSpPr>
      <dsp:spPr>
        <a:xfrm>
          <a:off x="591436"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62A2A-2CA0-4146-9B1B-A844E8A1CE0F}">
      <dsp:nvSpPr>
        <dsp:cNvPr id="0" name=""/>
        <dsp:cNvSpPr/>
      </dsp:nvSpPr>
      <dsp:spPr>
        <a:xfrm>
          <a:off x="1014721"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139DD-5A9B-4EE4-8E28-1DF467516A88}">
      <dsp:nvSpPr>
        <dsp:cNvPr id="0" name=""/>
        <dsp:cNvSpPr/>
      </dsp:nvSpPr>
      <dsp:spPr>
        <a:xfrm>
          <a:off x="1438007"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842B4-2A76-4EED-AC07-E23F42FC1E0F}">
      <dsp:nvSpPr>
        <dsp:cNvPr id="0" name=""/>
        <dsp:cNvSpPr/>
      </dsp:nvSpPr>
      <dsp:spPr>
        <a:xfrm>
          <a:off x="1861292"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15F5C-1836-4159-953E-06E7EEC957AA}">
      <dsp:nvSpPr>
        <dsp:cNvPr id="0" name=""/>
        <dsp:cNvSpPr/>
      </dsp:nvSpPr>
      <dsp:spPr>
        <a:xfrm>
          <a:off x="2284577"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A8596-99E8-436E-9605-5EE5ADAF323E}">
      <dsp:nvSpPr>
        <dsp:cNvPr id="0" name=""/>
        <dsp:cNvSpPr/>
      </dsp:nvSpPr>
      <dsp:spPr>
        <a:xfrm>
          <a:off x="2707863"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E6260-85B8-4B3C-9784-B5C6D621D968}">
      <dsp:nvSpPr>
        <dsp:cNvPr id="0" name=""/>
        <dsp:cNvSpPr/>
      </dsp:nvSpPr>
      <dsp:spPr>
        <a:xfrm>
          <a:off x="3131148" y="2325518"/>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D3988-00F9-47DB-95F1-2C09F8557A4F}">
      <dsp:nvSpPr>
        <dsp:cNvPr id="0" name=""/>
        <dsp:cNvSpPr/>
      </dsp:nvSpPr>
      <dsp:spPr>
        <a:xfrm>
          <a:off x="591436" y="2463019"/>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(7)</a:t>
          </a:r>
          <a:r>
            <a:rPr lang="zh-CN" altLang="zh-CN" sz="1200" b="1" kern="1200" dirty="0" smtClean="0">
              <a:solidFill>
                <a:schemeClr val="bg1">
                  <a:lumMod val="65000"/>
                </a:schemeClr>
              </a:solidFill>
              <a:effectLst>
                <a:outerShdw blurRad="38100" dist="38100" dir="2700000" algn="tl">
                  <a:srgbClr val="000000">
                    <a:alpha val="43137"/>
                  </a:srgbClr>
                </a:outerShdw>
              </a:effectLst>
            </a:rPr>
            <a:t>预授权凭证</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2463019"/>
        <a:ext cx="2999660" cy="272696"/>
      </dsp:txXfrm>
    </dsp:sp>
    <dsp:sp modelId="{72BFAACA-EC08-44B1-B5CC-FDCB1AB1D120}">
      <dsp:nvSpPr>
        <dsp:cNvPr id="0" name=""/>
        <dsp:cNvSpPr/>
      </dsp:nvSpPr>
      <dsp:spPr>
        <a:xfrm>
          <a:off x="591436"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4039B-2C92-49F3-8BDE-740C045DF0E0}">
      <dsp:nvSpPr>
        <dsp:cNvPr id="0" name=""/>
        <dsp:cNvSpPr/>
      </dsp:nvSpPr>
      <dsp:spPr>
        <a:xfrm>
          <a:off x="1014721"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61C7D-09F9-4609-A64D-D91B1EC8154A}">
      <dsp:nvSpPr>
        <dsp:cNvPr id="0" name=""/>
        <dsp:cNvSpPr/>
      </dsp:nvSpPr>
      <dsp:spPr>
        <a:xfrm>
          <a:off x="1438007"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94FE5-2D25-41F3-9E57-DA403B25B02B}">
      <dsp:nvSpPr>
        <dsp:cNvPr id="0" name=""/>
        <dsp:cNvSpPr/>
      </dsp:nvSpPr>
      <dsp:spPr>
        <a:xfrm>
          <a:off x="1861292"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D27C6-9563-4ECD-A836-2CD0561EFE8A}">
      <dsp:nvSpPr>
        <dsp:cNvPr id="0" name=""/>
        <dsp:cNvSpPr/>
      </dsp:nvSpPr>
      <dsp:spPr>
        <a:xfrm>
          <a:off x="2284577"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CC23E-38FA-4EF1-83EC-D065C53FDDF6}">
      <dsp:nvSpPr>
        <dsp:cNvPr id="0" name=""/>
        <dsp:cNvSpPr/>
      </dsp:nvSpPr>
      <dsp:spPr>
        <a:xfrm>
          <a:off x="2707863"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4EF08C-05F8-460A-88D1-1236AC663EA5}">
      <dsp:nvSpPr>
        <dsp:cNvPr id="0" name=""/>
        <dsp:cNvSpPr/>
      </dsp:nvSpPr>
      <dsp:spPr>
        <a:xfrm>
          <a:off x="3131148" y="2735715"/>
          <a:ext cx="399954" cy="66659"/>
        </a:xfrm>
        <a:prstGeom prst="parallelogram">
          <a:avLst>
            <a:gd name="adj" fmla="val 140840"/>
          </a:avLst>
        </a:prstGeom>
        <a:solidFill>
          <a:srgbClr val="FF99FF"/>
        </a:solidFill>
        <a:ln w="12700" cap="flat" cmpd="sng" algn="ctr">
          <a:solidFill>
            <a:srgbClr val="FF99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14122-DC3A-4D54-A783-1FAC0D29FDA4}">
      <dsp:nvSpPr>
        <dsp:cNvPr id="0" name=""/>
        <dsp:cNvSpPr/>
      </dsp:nvSpPr>
      <dsp:spPr>
        <a:xfrm>
          <a:off x="591436" y="2873217"/>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zh-CN" sz="1200" b="1" kern="1200" dirty="0" smtClean="0">
              <a:solidFill>
                <a:schemeClr val="bg1">
                  <a:lumMod val="65000"/>
                </a:schemeClr>
              </a:solidFill>
              <a:effectLst>
                <a:outerShdw blurRad="38100" dist="38100" dir="2700000" algn="tl">
                  <a:srgbClr val="000000">
                    <a:alpha val="43137"/>
                  </a:srgbClr>
                </a:outerShdw>
              </a:effectLst>
            </a:rPr>
            <a:t>(8)</a:t>
          </a:r>
          <a:r>
            <a:rPr lang="zh-CN" altLang="zh-CN" sz="1200" b="1" kern="1200" dirty="0" smtClean="0">
              <a:solidFill>
                <a:schemeClr val="bg1">
                  <a:lumMod val="65000"/>
                </a:schemeClr>
              </a:solidFill>
              <a:effectLst>
                <a:outerShdw blurRad="38100" dist="38100" dir="2700000" algn="tl">
                  <a:srgbClr val="000000">
                    <a:alpha val="43137"/>
                  </a:srgbClr>
                </a:outerShdw>
              </a:effectLst>
            </a:rPr>
            <a:t>提供商品或服务</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2873217"/>
        <a:ext cx="2999660" cy="272696"/>
      </dsp:txXfrm>
    </dsp:sp>
    <dsp:sp modelId="{F28AB723-D5BD-4F42-90C2-AF10B52528A5}">
      <dsp:nvSpPr>
        <dsp:cNvPr id="0" name=""/>
        <dsp:cNvSpPr/>
      </dsp:nvSpPr>
      <dsp:spPr>
        <a:xfrm>
          <a:off x="591436"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2CBB0-2E4F-4739-982F-3CEA6E346C2F}">
      <dsp:nvSpPr>
        <dsp:cNvPr id="0" name=""/>
        <dsp:cNvSpPr/>
      </dsp:nvSpPr>
      <dsp:spPr>
        <a:xfrm>
          <a:off x="1014721"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45DDB-8C4F-4A8D-B25C-A4E479EA906D}">
      <dsp:nvSpPr>
        <dsp:cNvPr id="0" name=""/>
        <dsp:cNvSpPr/>
      </dsp:nvSpPr>
      <dsp:spPr>
        <a:xfrm>
          <a:off x="1438007"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D7BB5-3771-4866-9262-B6EC1C78E34B}">
      <dsp:nvSpPr>
        <dsp:cNvPr id="0" name=""/>
        <dsp:cNvSpPr/>
      </dsp:nvSpPr>
      <dsp:spPr>
        <a:xfrm>
          <a:off x="1861292"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B1FFF-3E1F-4891-84D4-A21192FE6458}">
      <dsp:nvSpPr>
        <dsp:cNvPr id="0" name=""/>
        <dsp:cNvSpPr/>
      </dsp:nvSpPr>
      <dsp:spPr>
        <a:xfrm>
          <a:off x="2284577"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A4A289-52B2-4EDF-9E1A-F8998F4B0FF2}">
      <dsp:nvSpPr>
        <dsp:cNvPr id="0" name=""/>
        <dsp:cNvSpPr/>
      </dsp:nvSpPr>
      <dsp:spPr>
        <a:xfrm>
          <a:off x="2707863"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99C36-8BC1-4134-9155-CE32E98E91C1}">
      <dsp:nvSpPr>
        <dsp:cNvPr id="0" name=""/>
        <dsp:cNvSpPr/>
      </dsp:nvSpPr>
      <dsp:spPr>
        <a:xfrm>
          <a:off x="3131148" y="3145913"/>
          <a:ext cx="399954" cy="66659"/>
        </a:xfrm>
        <a:prstGeom prst="parallelogram">
          <a:avLst>
            <a:gd name="adj" fmla="val 14084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B2401-CA39-41F9-B391-D17CE0F0410B}">
      <dsp:nvSpPr>
        <dsp:cNvPr id="0" name=""/>
        <dsp:cNvSpPr/>
      </dsp:nvSpPr>
      <dsp:spPr>
        <a:xfrm>
          <a:off x="591436" y="3283414"/>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en-US" sz="1200" b="1" kern="1200" dirty="0" smtClean="0">
              <a:solidFill>
                <a:schemeClr val="bg1">
                  <a:lumMod val="65000"/>
                </a:schemeClr>
              </a:solidFill>
              <a:effectLst>
                <a:outerShdw blurRad="38100" dist="38100" dir="2700000" algn="tl">
                  <a:srgbClr val="000000">
                    <a:alpha val="43137"/>
                  </a:srgbClr>
                </a:outerShdw>
              </a:effectLst>
            </a:rPr>
            <a:t>(9)</a:t>
          </a:r>
          <a:r>
            <a:rPr lang="zh-CN" altLang="en-US" sz="1200" b="1" kern="1200" dirty="0" smtClean="0">
              <a:solidFill>
                <a:schemeClr val="bg1">
                  <a:lumMod val="65000"/>
                </a:schemeClr>
              </a:solidFill>
              <a:effectLst>
                <a:outerShdw blurRad="38100" dist="38100" dir="2700000" algn="tl">
                  <a:srgbClr val="000000">
                    <a:alpha val="43137"/>
                  </a:srgbClr>
                </a:outerShdw>
              </a:effectLst>
            </a:rPr>
            <a:t>支付请求</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3283414"/>
        <a:ext cx="2999660" cy="272696"/>
      </dsp:txXfrm>
    </dsp:sp>
    <dsp:sp modelId="{49DA1FEA-8CB5-4ED5-8CDD-1AEA5C5E1607}">
      <dsp:nvSpPr>
        <dsp:cNvPr id="0" name=""/>
        <dsp:cNvSpPr/>
      </dsp:nvSpPr>
      <dsp:spPr>
        <a:xfrm>
          <a:off x="591436"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8F5F4-B025-46A4-B29A-149EBD4029B9}">
      <dsp:nvSpPr>
        <dsp:cNvPr id="0" name=""/>
        <dsp:cNvSpPr/>
      </dsp:nvSpPr>
      <dsp:spPr>
        <a:xfrm>
          <a:off x="1014721"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37B78-7BCC-4EF6-B4A1-FF331054CF53}">
      <dsp:nvSpPr>
        <dsp:cNvPr id="0" name=""/>
        <dsp:cNvSpPr/>
      </dsp:nvSpPr>
      <dsp:spPr>
        <a:xfrm>
          <a:off x="1438007"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23759-C26A-4CE9-BF7D-D164AE534979}">
      <dsp:nvSpPr>
        <dsp:cNvPr id="0" name=""/>
        <dsp:cNvSpPr/>
      </dsp:nvSpPr>
      <dsp:spPr>
        <a:xfrm>
          <a:off x="1861292"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69344-03A1-4996-9B68-2112F8E5EE2A}">
      <dsp:nvSpPr>
        <dsp:cNvPr id="0" name=""/>
        <dsp:cNvSpPr/>
      </dsp:nvSpPr>
      <dsp:spPr>
        <a:xfrm>
          <a:off x="2284577"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405B80-D9DD-49E4-9BE6-10A16747AD5D}">
      <dsp:nvSpPr>
        <dsp:cNvPr id="0" name=""/>
        <dsp:cNvSpPr/>
      </dsp:nvSpPr>
      <dsp:spPr>
        <a:xfrm>
          <a:off x="2707863"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11FC0-B964-4619-8861-9F1D9858F864}">
      <dsp:nvSpPr>
        <dsp:cNvPr id="0" name=""/>
        <dsp:cNvSpPr/>
      </dsp:nvSpPr>
      <dsp:spPr>
        <a:xfrm>
          <a:off x="3131148" y="3556111"/>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862E-356F-4466-8508-6B0EFE79C055}">
      <dsp:nvSpPr>
        <dsp:cNvPr id="0" name=""/>
        <dsp:cNvSpPr/>
      </dsp:nvSpPr>
      <dsp:spPr>
        <a:xfrm>
          <a:off x="591436" y="3693612"/>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en-US" sz="1200" b="1" kern="1200" dirty="0" smtClean="0">
              <a:solidFill>
                <a:schemeClr val="bg1">
                  <a:lumMod val="65000"/>
                </a:schemeClr>
              </a:solidFill>
              <a:effectLst>
                <a:outerShdw blurRad="38100" dist="38100" dir="2700000" algn="tl">
                  <a:srgbClr val="000000">
                    <a:alpha val="43137"/>
                  </a:srgbClr>
                </a:outerShdw>
              </a:effectLst>
            </a:rPr>
            <a:t>(10)</a:t>
          </a:r>
          <a:r>
            <a:rPr lang="zh-CN" altLang="en-US" sz="1200" b="1" kern="1200" dirty="0" smtClean="0">
              <a:solidFill>
                <a:schemeClr val="bg1">
                  <a:lumMod val="65000"/>
                </a:schemeClr>
              </a:solidFill>
              <a:effectLst>
                <a:outerShdw blurRad="38100" dist="38100" dir="2700000" algn="tl">
                  <a:srgbClr val="000000">
                    <a:alpha val="43137"/>
                  </a:srgbClr>
                </a:outerShdw>
              </a:effectLst>
            </a:rPr>
            <a:t>转发支付请求</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3693612"/>
        <a:ext cx="2999660" cy="272696"/>
      </dsp:txXfrm>
    </dsp:sp>
    <dsp:sp modelId="{0DD2B80B-6531-41BE-B01C-4007B3D87531}">
      <dsp:nvSpPr>
        <dsp:cNvPr id="0" name=""/>
        <dsp:cNvSpPr/>
      </dsp:nvSpPr>
      <dsp:spPr>
        <a:xfrm>
          <a:off x="591436"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C56A-80B2-4E35-9B74-C2D5869587E2}">
      <dsp:nvSpPr>
        <dsp:cNvPr id="0" name=""/>
        <dsp:cNvSpPr/>
      </dsp:nvSpPr>
      <dsp:spPr>
        <a:xfrm>
          <a:off x="1014721"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45EFE-E633-416E-A4BB-C8A203AFE181}">
      <dsp:nvSpPr>
        <dsp:cNvPr id="0" name=""/>
        <dsp:cNvSpPr/>
      </dsp:nvSpPr>
      <dsp:spPr>
        <a:xfrm>
          <a:off x="1438007"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E7B9-F5EB-4EA8-9EA8-8698570E1AAE}">
      <dsp:nvSpPr>
        <dsp:cNvPr id="0" name=""/>
        <dsp:cNvSpPr/>
      </dsp:nvSpPr>
      <dsp:spPr>
        <a:xfrm>
          <a:off x="1861292"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AC7BD1-C645-4941-8B8F-EB7AE7C2EA9C}">
      <dsp:nvSpPr>
        <dsp:cNvPr id="0" name=""/>
        <dsp:cNvSpPr/>
      </dsp:nvSpPr>
      <dsp:spPr>
        <a:xfrm>
          <a:off x="2284577"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7608E-84A0-46DB-991A-FE3800E5157B}">
      <dsp:nvSpPr>
        <dsp:cNvPr id="0" name=""/>
        <dsp:cNvSpPr/>
      </dsp:nvSpPr>
      <dsp:spPr>
        <a:xfrm>
          <a:off x="2707863"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7F5D5-92B0-4DCC-8A6E-F834E5ED7A45}">
      <dsp:nvSpPr>
        <dsp:cNvPr id="0" name=""/>
        <dsp:cNvSpPr/>
      </dsp:nvSpPr>
      <dsp:spPr>
        <a:xfrm>
          <a:off x="3131148" y="3966308"/>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BCC20-D193-4063-A892-87B49833778B}">
      <dsp:nvSpPr>
        <dsp:cNvPr id="0" name=""/>
        <dsp:cNvSpPr/>
      </dsp:nvSpPr>
      <dsp:spPr>
        <a:xfrm>
          <a:off x="591436" y="4103810"/>
          <a:ext cx="2999660" cy="27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533400">
            <a:lnSpc>
              <a:spcPct val="90000"/>
            </a:lnSpc>
            <a:spcBef>
              <a:spcPct val="0"/>
            </a:spcBef>
            <a:spcAft>
              <a:spcPct val="35000"/>
            </a:spcAft>
          </a:pPr>
          <a:r>
            <a:rPr lang="en-US" altLang="en-US" sz="1200" b="1" kern="1200" dirty="0" smtClean="0">
              <a:solidFill>
                <a:schemeClr val="bg1">
                  <a:lumMod val="65000"/>
                </a:schemeClr>
              </a:solidFill>
              <a:effectLst>
                <a:outerShdw blurRad="38100" dist="38100" dir="2700000" algn="tl">
                  <a:srgbClr val="000000">
                    <a:alpha val="43137"/>
                  </a:srgbClr>
                </a:outerShdw>
              </a:effectLst>
            </a:rPr>
            <a:t>(11)</a:t>
          </a:r>
          <a:r>
            <a:rPr lang="zh-CN" altLang="en-US" sz="1200" b="1" kern="1200" dirty="0" smtClean="0">
              <a:solidFill>
                <a:schemeClr val="bg1">
                  <a:lumMod val="65000"/>
                </a:schemeClr>
              </a:solidFill>
              <a:effectLst>
                <a:outerShdw blurRad="38100" dist="38100" dir="2700000" algn="tl">
                  <a:srgbClr val="000000">
                    <a:alpha val="43137"/>
                  </a:srgbClr>
                </a:outerShdw>
              </a:effectLst>
            </a:rPr>
            <a:t>支付凭证</a:t>
          </a:r>
          <a:endParaRPr lang="zh-CN" altLang="en-US" sz="1200" b="1" kern="1200" dirty="0">
            <a:solidFill>
              <a:schemeClr val="bg1">
                <a:lumMod val="65000"/>
              </a:schemeClr>
            </a:solidFill>
            <a:effectLst>
              <a:outerShdw blurRad="38100" dist="38100" dir="2700000" algn="tl">
                <a:srgbClr val="000000">
                  <a:alpha val="43137"/>
                </a:srgbClr>
              </a:outerShdw>
            </a:effectLst>
          </a:endParaRPr>
        </a:p>
      </dsp:txBody>
      <dsp:txXfrm>
        <a:off x="591436" y="4103810"/>
        <a:ext cx="2999660" cy="272696"/>
      </dsp:txXfrm>
    </dsp:sp>
    <dsp:sp modelId="{766A752C-5D03-41E6-804D-653AD716DE30}">
      <dsp:nvSpPr>
        <dsp:cNvPr id="0" name=""/>
        <dsp:cNvSpPr/>
      </dsp:nvSpPr>
      <dsp:spPr>
        <a:xfrm>
          <a:off x="591436"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A32F3-AA7E-44AB-AE71-8E8A5816ADA2}">
      <dsp:nvSpPr>
        <dsp:cNvPr id="0" name=""/>
        <dsp:cNvSpPr/>
      </dsp:nvSpPr>
      <dsp:spPr>
        <a:xfrm>
          <a:off x="1014721"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965D9-662D-4F46-9146-0D0568847813}">
      <dsp:nvSpPr>
        <dsp:cNvPr id="0" name=""/>
        <dsp:cNvSpPr/>
      </dsp:nvSpPr>
      <dsp:spPr>
        <a:xfrm>
          <a:off x="1438007"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E9C68-43B6-4CD7-A4B8-214D5659F123}">
      <dsp:nvSpPr>
        <dsp:cNvPr id="0" name=""/>
        <dsp:cNvSpPr/>
      </dsp:nvSpPr>
      <dsp:spPr>
        <a:xfrm>
          <a:off x="1861292"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5C2E9E-D58A-492D-AC9F-7C9AE33EA6B6}">
      <dsp:nvSpPr>
        <dsp:cNvPr id="0" name=""/>
        <dsp:cNvSpPr/>
      </dsp:nvSpPr>
      <dsp:spPr>
        <a:xfrm>
          <a:off x="2284577"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DC9A8-0983-48EF-AA0D-392D2861C231}">
      <dsp:nvSpPr>
        <dsp:cNvPr id="0" name=""/>
        <dsp:cNvSpPr/>
      </dsp:nvSpPr>
      <dsp:spPr>
        <a:xfrm>
          <a:off x="2707863"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55DF5-BA7C-4EE1-A481-61190DC9ADB9}">
      <dsp:nvSpPr>
        <dsp:cNvPr id="0" name=""/>
        <dsp:cNvSpPr/>
      </dsp:nvSpPr>
      <dsp:spPr>
        <a:xfrm>
          <a:off x="3131148" y="4376506"/>
          <a:ext cx="399954" cy="66659"/>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CF806-9C64-45C4-86FA-9E1489A84360}">
      <dsp:nvSpPr>
        <dsp:cNvPr id="0" name=""/>
        <dsp:cNvSpPr/>
      </dsp:nvSpPr>
      <dsp:spPr>
        <a:xfrm>
          <a:off x="3287254" y="3273722"/>
          <a:ext cx="2278185" cy="2278185"/>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solidFill>
                <a:schemeClr val="bg1">
                  <a:lumMod val="75000"/>
                </a:schemeClr>
              </a:solidFill>
            </a:rPr>
            <a:t>业务漏洞挖掘</a:t>
          </a:r>
          <a:endParaRPr lang="zh-CN" altLang="en-US" sz="4000" kern="1200" dirty="0">
            <a:solidFill>
              <a:schemeClr val="bg1">
                <a:lumMod val="75000"/>
              </a:schemeClr>
            </a:solidFill>
          </a:endParaRPr>
        </a:p>
      </dsp:txBody>
      <dsp:txXfrm>
        <a:off x="3620886" y="3607354"/>
        <a:ext cx="1610921" cy="1610921"/>
      </dsp:txXfrm>
    </dsp:sp>
    <dsp:sp modelId="{D6DFE8A6-2302-4DF0-B877-AB986E911B35}">
      <dsp:nvSpPr>
        <dsp:cNvPr id="0" name=""/>
        <dsp:cNvSpPr/>
      </dsp:nvSpPr>
      <dsp:spPr>
        <a:xfrm rot="10800000">
          <a:off x="1082815" y="4088173"/>
          <a:ext cx="2083194" cy="649282"/>
        </a:xfrm>
        <a:prstGeom prst="leftArrow">
          <a:avLst>
            <a:gd name="adj1" fmla="val 60000"/>
            <a:gd name="adj2" fmla="val 50000"/>
          </a:avLst>
        </a:prstGeom>
        <a:solidFill>
          <a:schemeClr val="bg2">
            <a:lumMod val="75000"/>
            <a:alpha val="79000"/>
          </a:schemeClr>
        </a:solidFill>
        <a:ln>
          <a:noFill/>
        </a:ln>
        <a:effectLst/>
      </dsp:spPr>
      <dsp:style>
        <a:lnRef idx="0">
          <a:scrgbClr r="0" g="0" b="0"/>
        </a:lnRef>
        <a:fillRef idx="1">
          <a:scrgbClr r="0" g="0" b="0"/>
        </a:fillRef>
        <a:effectRef idx="0">
          <a:scrgbClr r="0" g="0" b="0"/>
        </a:effectRef>
        <a:fontRef idx="minor">
          <a:schemeClr val="lt1"/>
        </a:fontRef>
      </dsp:style>
    </dsp:sp>
    <dsp:sp modelId="{B72436ED-05DE-4528-8602-F5E609AECD9A}">
      <dsp:nvSpPr>
        <dsp:cNvPr id="0" name=""/>
        <dsp:cNvSpPr/>
      </dsp:nvSpPr>
      <dsp:spPr>
        <a:xfrm>
          <a:off x="677" y="3547104"/>
          <a:ext cx="2164276" cy="1731420"/>
        </a:xfrm>
        <a:prstGeom prst="roundRect">
          <a:avLst>
            <a:gd name="adj" fmla="val 10000"/>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身份认证安全</a:t>
          </a:r>
          <a:endParaRPr lang="zh-CN" altLang="en-US" sz="3700" kern="1200" dirty="0"/>
        </a:p>
      </dsp:txBody>
      <dsp:txXfrm>
        <a:off x="51389" y="3597816"/>
        <a:ext cx="2062852" cy="1629996"/>
      </dsp:txXfrm>
    </dsp:sp>
    <dsp:sp modelId="{7B04685B-160E-4FB8-B8C5-8D542FC57EE7}">
      <dsp:nvSpPr>
        <dsp:cNvPr id="0" name=""/>
        <dsp:cNvSpPr/>
      </dsp:nvSpPr>
      <dsp:spPr>
        <a:xfrm rot="13500000">
          <a:off x="1757036" y="2460460"/>
          <a:ext cx="2083194" cy="649282"/>
        </a:xfrm>
        <a:prstGeom prst="leftArrow">
          <a:avLst>
            <a:gd name="adj1" fmla="val 60000"/>
            <a:gd name="adj2" fmla="val 50000"/>
          </a:avLst>
        </a:prstGeom>
        <a:solidFill>
          <a:schemeClr val="bg2">
            <a:lumMod val="75000"/>
            <a:alpha val="79000"/>
          </a:schemeClr>
        </a:solidFill>
        <a:ln>
          <a:noFill/>
        </a:ln>
        <a:effectLst/>
      </dsp:spPr>
      <dsp:style>
        <a:lnRef idx="0">
          <a:scrgbClr r="0" g="0" b="0"/>
        </a:lnRef>
        <a:fillRef idx="1">
          <a:scrgbClr r="0" g="0" b="0"/>
        </a:fillRef>
        <a:effectRef idx="0">
          <a:scrgbClr r="0" g="0" b="0"/>
        </a:effectRef>
        <a:fontRef idx="minor">
          <a:schemeClr val="lt1"/>
        </a:fontRef>
      </dsp:style>
    </dsp:sp>
    <dsp:sp modelId="{600BC187-7BFE-4ADA-A562-F2C0316922B3}">
      <dsp:nvSpPr>
        <dsp:cNvPr id="0" name=""/>
        <dsp:cNvSpPr/>
      </dsp:nvSpPr>
      <dsp:spPr>
        <a:xfrm>
          <a:off x="979975" y="1182870"/>
          <a:ext cx="2164276" cy="1731420"/>
        </a:xfrm>
        <a:prstGeom prst="roundRect">
          <a:avLst>
            <a:gd name="adj" fmla="val 10000"/>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业务数据篡改</a:t>
          </a:r>
          <a:endParaRPr lang="zh-CN" altLang="en-US" sz="3700" kern="1200" dirty="0"/>
        </a:p>
      </dsp:txBody>
      <dsp:txXfrm>
        <a:off x="1030687" y="1233582"/>
        <a:ext cx="2062852" cy="1629996"/>
      </dsp:txXfrm>
    </dsp:sp>
    <dsp:sp modelId="{5747067F-2936-449A-AE39-00EF2CC5AA43}">
      <dsp:nvSpPr>
        <dsp:cNvPr id="0" name=""/>
        <dsp:cNvSpPr/>
      </dsp:nvSpPr>
      <dsp:spPr>
        <a:xfrm rot="16200000">
          <a:off x="3384749" y="1786239"/>
          <a:ext cx="2083194" cy="649282"/>
        </a:xfrm>
        <a:prstGeom prst="leftArrow">
          <a:avLst>
            <a:gd name="adj1" fmla="val 60000"/>
            <a:gd name="adj2" fmla="val 50000"/>
          </a:avLst>
        </a:prstGeom>
        <a:solidFill>
          <a:schemeClr val="bg2">
            <a:lumMod val="75000"/>
            <a:alpha val="79000"/>
          </a:schemeClr>
        </a:solidFill>
        <a:ln>
          <a:noFill/>
        </a:ln>
        <a:effectLst/>
      </dsp:spPr>
      <dsp:style>
        <a:lnRef idx="0">
          <a:scrgbClr r="0" g="0" b="0"/>
        </a:lnRef>
        <a:fillRef idx="1">
          <a:scrgbClr r="0" g="0" b="0"/>
        </a:fillRef>
        <a:effectRef idx="0">
          <a:scrgbClr r="0" g="0" b="0"/>
        </a:effectRef>
        <a:fontRef idx="minor">
          <a:schemeClr val="lt1"/>
        </a:fontRef>
      </dsp:style>
    </dsp:sp>
    <dsp:sp modelId="{8FC64DFA-74E8-4895-81F4-609C14FBEA0A}">
      <dsp:nvSpPr>
        <dsp:cNvPr id="0" name=""/>
        <dsp:cNvSpPr/>
      </dsp:nvSpPr>
      <dsp:spPr>
        <a:xfrm>
          <a:off x="3344208" y="203573"/>
          <a:ext cx="2164276" cy="1731420"/>
        </a:xfrm>
        <a:prstGeom prst="roundRect">
          <a:avLst>
            <a:gd name="adj" fmla="val 10000"/>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用户输入合规性</a:t>
          </a:r>
          <a:endParaRPr lang="zh-CN" altLang="en-US" sz="3700" kern="1200" dirty="0"/>
        </a:p>
      </dsp:txBody>
      <dsp:txXfrm>
        <a:off x="3394920" y="254285"/>
        <a:ext cx="2062852" cy="1629996"/>
      </dsp:txXfrm>
    </dsp:sp>
    <dsp:sp modelId="{D0539605-BE27-4919-875A-6FBDC25E8E92}">
      <dsp:nvSpPr>
        <dsp:cNvPr id="0" name=""/>
        <dsp:cNvSpPr/>
      </dsp:nvSpPr>
      <dsp:spPr>
        <a:xfrm rot="18900000">
          <a:off x="5012462" y="2460460"/>
          <a:ext cx="2083194" cy="649282"/>
        </a:xfrm>
        <a:prstGeom prst="leftArrow">
          <a:avLst>
            <a:gd name="adj1" fmla="val 60000"/>
            <a:gd name="adj2" fmla="val 50000"/>
          </a:avLst>
        </a:prstGeom>
        <a:solidFill>
          <a:schemeClr val="bg2">
            <a:lumMod val="75000"/>
            <a:alpha val="79000"/>
          </a:schemeClr>
        </a:solidFill>
        <a:ln>
          <a:noFill/>
        </a:ln>
        <a:effectLst/>
      </dsp:spPr>
      <dsp:style>
        <a:lnRef idx="0">
          <a:scrgbClr r="0" g="0" b="0"/>
        </a:lnRef>
        <a:fillRef idx="1">
          <a:scrgbClr r="0" g="0" b="0"/>
        </a:fillRef>
        <a:effectRef idx="0">
          <a:scrgbClr r="0" g="0" b="0"/>
        </a:effectRef>
        <a:fontRef idx="minor">
          <a:schemeClr val="lt1"/>
        </a:fontRef>
      </dsp:style>
    </dsp:sp>
    <dsp:sp modelId="{E69EEB24-C39D-4814-A8AF-A04B5E549522}">
      <dsp:nvSpPr>
        <dsp:cNvPr id="0" name=""/>
        <dsp:cNvSpPr/>
      </dsp:nvSpPr>
      <dsp:spPr>
        <a:xfrm>
          <a:off x="5708442" y="1182870"/>
          <a:ext cx="2164276" cy="1731420"/>
        </a:xfrm>
        <a:prstGeom prst="roundRect">
          <a:avLst>
            <a:gd name="adj" fmla="val 10000"/>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密码找回漏洞</a:t>
          </a:r>
          <a:endParaRPr lang="zh-CN" altLang="en-US" sz="3700" kern="1200" dirty="0"/>
        </a:p>
      </dsp:txBody>
      <dsp:txXfrm>
        <a:off x="5759154" y="1233582"/>
        <a:ext cx="2062852" cy="1629996"/>
      </dsp:txXfrm>
    </dsp:sp>
    <dsp:sp modelId="{5A171EAD-23E6-4490-AD72-94C00B350EF7}">
      <dsp:nvSpPr>
        <dsp:cNvPr id="0" name=""/>
        <dsp:cNvSpPr/>
      </dsp:nvSpPr>
      <dsp:spPr>
        <a:xfrm>
          <a:off x="5686683" y="4088173"/>
          <a:ext cx="2083194" cy="649282"/>
        </a:xfrm>
        <a:prstGeom prst="leftArrow">
          <a:avLst>
            <a:gd name="adj1" fmla="val 60000"/>
            <a:gd name="adj2" fmla="val 50000"/>
          </a:avLst>
        </a:prstGeom>
        <a:solidFill>
          <a:schemeClr val="bg2">
            <a:lumMod val="75000"/>
            <a:alpha val="79000"/>
          </a:schemeClr>
        </a:solidFill>
        <a:ln>
          <a:noFill/>
        </a:ln>
        <a:effectLst/>
      </dsp:spPr>
      <dsp:style>
        <a:lnRef idx="0">
          <a:scrgbClr r="0" g="0" b="0"/>
        </a:lnRef>
        <a:fillRef idx="1">
          <a:scrgbClr r="0" g="0" b="0"/>
        </a:fillRef>
        <a:effectRef idx="0">
          <a:scrgbClr r="0" g="0" b="0"/>
        </a:effectRef>
        <a:fontRef idx="minor">
          <a:schemeClr val="lt1"/>
        </a:fontRef>
      </dsp:style>
    </dsp:sp>
    <dsp:sp modelId="{CBA0249D-BF2F-43AC-9AE5-130D720288ED}">
      <dsp:nvSpPr>
        <dsp:cNvPr id="0" name=""/>
        <dsp:cNvSpPr/>
      </dsp:nvSpPr>
      <dsp:spPr>
        <a:xfrm>
          <a:off x="6687740" y="3547104"/>
          <a:ext cx="2164276" cy="1731420"/>
        </a:xfrm>
        <a:prstGeom prst="roundRect">
          <a:avLst>
            <a:gd name="adj" fmla="val 10000"/>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en-US" altLang="zh-CN" sz="3700" kern="1200" dirty="0" smtClean="0"/>
            <a:t>…………</a:t>
          </a:r>
          <a:endParaRPr lang="zh-CN" altLang="en-US" sz="3700" kern="1200" dirty="0"/>
        </a:p>
      </dsp:txBody>
      <dsp:txXfrm>
        <a:off x="6738452" y="3597816"/>
        <a:ext cx="2062852" cy="1629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3CB65-29C3-42B6-8F76-09BF8A2FDCE3}">
      <dsp:nvSpPr>
        <dsp:cNvPr id="0" name=""/>
        <dsp:cNvSpPr/>
      </dsp:nvSpPr>
      <dsp:spPr>
        <a:xfrm rot="5400000">
          <a:off x="-170919" y="172318"/>
          <a:ext cx="1139465" cy="797625"/>
        </a:xfrm>
        <a:prstGeom prst="chevron">
          <a:avLst/>
        </a:prstGeom>
        <a:solidFill>
          <a:schemeClr val="accent4">
            <a:shade val="8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rot="-5400000">
        <a:off x="2" y="400211"/>
        <a:ext cx="797625" cy="341840"/>
      </dsp:txXfrm>
    </dsp:sp>
    <dsp:sp modelId="{FCE0A5D3-26B7-4062-B828-89E94E074C60}">
      <dsp:nvSpPr>
        <dsp:cNvPr id="0" name=""/>
        <dsp:cNvSpPr/>
      </dsp:nvSpPr>
      <dsp:spPr>
        <a:xfrm rot="5400000">
          <a:off x="4036924" y="-3237899"/>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电商简介</a:t>
          </a:r>
          <a:endParaRPr lang="zh-CN" altLang="en-US" sz="2800" kern="1200" dirty="0"/>
        </a:p>
      </dsp:txBody>
      <dsp:txXfrm rot="-5400000">
        <a:off x="797626" y="37555"/>
        <a:ext cx="7183093" cy="668340"/>
      </dsp:txXfrm>
    </dsp:sp>
    <dsp:sp modelId="{694B0BBE-6BFA-4E96-BE7D-29526F6B6984}">
      <dsp:nvSpPr>
        <dsp:cNvPr id="0" name=""/>
        <dsp:cNvSpPr/>
      </dsp:nvSpPr>
      <dsp:spPr>
        <a:xfrm rot="5400000">
          <a:off x="-170919" y="1163477"/>
          <a:ext cx="1139465" cy="797625"/>
        </a:xfrm>
        <a:prstGeom prst="chevron">
          <a:avLst/>
        </a:prstGeom>
        <a:solidFill>
          <a:schemeClr val="accent4">
            <a:shade val="80000"/>
            <a:hueOff val="0"/>
            <a:satOff val="0"/>
            <a:lumOff val="19461"/>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rot="-5400000">
        <a:off x="2" y="1391370"/>
        <a:ext cx="797625" cy="341840"/>
      </dsp:txXfrm>
    </dsp:sp>
    <dsp:sp modelId="{E1693E9D-A919-4E3A-852E-37A6E4E1FB83}">
      <dsp:nvSpPr>
        <dsp:cNvPr id="0" name=""/>
        <dsp:cNvSpPr/>
      </dsp:nvSpPr>
      <dsp:spPr>
        <a:xfrm rot="5400000">
          <a:off x="4036924" y="-2246740"/>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19461"/>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业务安全漏洞分析</a:t>
          </a:r>
          <a:endParaRPr lang="zh-CN" altLang="en-US" sz="2800" kern="1200" dirty="0"/>
        </a:p>
      </dsp:txBody>
      <dsp:txXfrm rot="-5400000">
        <a:off x="797626" y="1028714"/>
        <a:ext cx="7183093" cy="668340"/>
      </dsp:txXfrm>
    </dsp:sp>
    <dsp:sp modelId="{8964D618-F7A5-4A0A-A716-9EED1F6A920F}">
      <dsp:nvSpPr>
        <dsp:cNvPr id="0" name=""/>
        <dsp:cNvSpPr/>
      </dsp:nvSpPr>
      <dsp:spPr>
        <a:xfrm rot="5400000">
          <a:off x="-170919" y="2154637"/>
          <a:ext cx="1139465" cy="797625"/>
        </a:xfrm>
        <a:prstGeom prst="chevron">
          <a:avLst/>
        </a:prstGeom>
        <a:solidFill>
          <a:schemeClr val="accent4">
            <a:shade val="80000"/>
            <a:hueOff val="0"/>
            <a:satOff val="0"/>
            <a:lumOff val="38922"/>
            <a:alphaOff val="0"/>
          </a:schemeClr>
        </a:solidFill>
        <a:ln w="6350" cap="flat" cmpd="sng" algn="ctr">
          <a:solidFill>
            <a:schemeClr val="accent4">
              <a:shade val="80000"/>
              <a:hueOff val="0"/>
              <a:satOff val="0"/>
              <a:lumOff val="38922"/>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rot="-5400000">
        <a:off x="2" y="2382530"/>
        <a:ext cx="797625" cy="341840"/>
      </dsp:txXfrm>
    </dsp:sp>
    <dsp:sp modelId="{6DF2E06A-F1DF-4137-AF80-61CD5FFFE2F9}">
      <dsp:nvSpPr>
        <dsp:cNvPr id="0" name=""/>
        <dsp:cNvSpPr/>
      </dsp:nvSpPr>
      <dsp:spPr>
        <a:xfrm rot="5400000">
          <a:off x="4036924" y="-1255580"/>
          <a:ext cx="740652" cy="7219249"/>
        </a:xfrm>
        <a:prstGeom prst="round2SameRect">
          <a:avLst/>
        </a:prstGeom>
        <a:solidFill>
          <a:srgbClr val="FF7C80">
            <a:alpha val="90000"/>
          </a:srgbClr>
        </a:solidFill>
        <a:ln w="6350" cap="flat" cmpd="sng" algn="ctr">
          <a:solidFill>
            <a:schemeClr val="accent4">
              <a:shade val="80000"/>
              <a:hueOff val="0"/>
              <a:satOff val="0"/>
              <a:lumOff val="38922"/>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solidFill>
                <a:schemeClr val="bg1"/>
              </a:solidFill>
            </a:rPr>
            <a:t>威胁情报解读</a:t>
          </a:r>
          <a:endParaRPr lang="zh-CN" altLang="en-US" sz="2800" kern="1200" dirty="0">
            <a:solidFill>
              <a:schemeClr val="bg1"/>
            </a:solidFill>
          </a:endParaRPr>
        </a:p>
      </dsp:txBody>
      <dsp:txXfrm rot="-5400000">
        <a:off x="797626" y="2019874"/>
        <a:ext cx="7183093" cy="668340"/>
      </dsp:txXfrm>
    </dsp:sp>
    <dsp:sp modelId="{8B2371AC-F6CD-4D47-9CD4-0E8A8A12B79E}">
      <dsp:nvSpPr>
        <dsp:cNvPr id="0" name=""/>
        <dsp:cNvSpPr/>
      </dsp:nvSpPr>
      <dsp:spPr>
        <a:xfrm rot="5400000">
          <a:off x="-170919" y="3145796"/>
          <a:ext cx="1139465" cy="797625"/>
        </a:xfrm>
        <a:prstGeom prst="chevron">
          <a:avLst/>
        </a:prstGeom>
        <a:solidFill>
          <a:schemeClr val="accent4">
            <a:shade val="80000"/>
            <a:hueOff val="0"/>
            <a:satOff val="0"/>
            <a:lumOff val="58383"/>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altLang="zh-CN" sz="2300" kern="1200" dirty="0" smtClean="0"/>
            <a:t>4</a:t>
          </a:r>
          <a:endParaRPr lang="zh-CN" altLang="en-US" sz="2300" kern="1200" dirty="0"/>
        </a:p>
      </dsp:txBody>
      <dsp:txXfrm rot="-5400000">
        <a:off x="2" y="3373689"/>
        <a:ext cx="797625" cy="341840"/>
      </dsp:txXfrm>
    </dsp:sp>
    <dsp:sp modelId="{2CF0A476-C8F2-48C0-9F8B-B7858CAE6D5D}">
      <dsp:nvSpPr>
        <dsp:cNvPr id="0" name=""/>
        <dsp:cNvSpPr/>
      </dsp:nvSpPr>
      <dsp:spPr>
        <a:xfrm rot="5400000">
          <a:off x="4036924" y="-264421"/>
          <a:ext cx="740652" cy="7219249"/>
        </a:xfrm>
        <a:prstGeom prst="round2SameRect">
          <a:avLst/>
        </a:prstGeom>
        <a:solidFill>
          <a:schemeClr val="lt1">
            <a:alpha val="90000"/>
            <a:hueOff val="0"/>
            <a:satOff val="0"/>
            <a:lumOff val="0"/>
            <a:alphaOff val="0"/>
          </a:schemeClr>
        </a:solidFill>
        <a:ln w="6350" cap="flat" cmpd="sng" algn="ctr">
          <a:solidFill>
            <a:schemeClr val="accent4">
              <a:shade val="80000"/>
              <a:hueOff val="0"/>
              <a:satOff val="0"/>
              <a:lumOff val="58383"/>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t>电商安全现状</a:t>
          </a:r>
          <a:endParaRPr lang="zh-CN" altLang="en-US" sz="2800" kern="1200" dirty="0"/>
        </a:p>
      </dsp:txBody>
      <dsp:txXfrm rot="-5400000">
        <a:off x="797626" y="3011033"/>
        <a:ext cx="7183093" cy="668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7F911-776E-4FF8-A2BC-208EE8810845}">
      <dsp:nvSpPr>
        <dsp:cNvPr id="0" name=""/>
        <dsp:cNvSpPr/>
      </dsp:nvSpPr>
      <dsp:spPr>
        <a:xfrm>
          <a:off x="2582333" y="1593989"/>
          <a:ext cx="1413174" cy="490523"/>
        </a:xfrm>
        <a:custGeom>
          <a:avLst/>
          <a:gdLst/>
          <a:ahLst/>
          <a:cxnLst/>
          <a:rect l="0" t="0" r="0" b="0"/>
          <a:pathLst>
            <a:path>
              <a:moveTo>
                <a:pt x="0" y="0"/>
              </a:moveTo>
              <a:lnTo>
                <a:pt x="0" y="245261"/>
              </a:lnTo>
              <a:lnTo>
                <a:pt x="1413174" y="245261"/>
              </a:lnTo>
              <a:lnTo>
                <a:pt x="1413174" y="4905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91B8F0-0F5D-4F9B-B438-CA9E0638C7D1}">
      <dsp:nvSpPr>
        <dsp:cNvPr id="0" name=""/>
        <dsp:cNvSpPr/>
      </dsp:nvSpPr>
      <dsp:spPr>
        <a:xfrm>
          <a:off x="1169158" y="1593989"/>
          <a:ext cx="1413174" cy="490523"/>
        </a:xfrm>
        <a:custGeom>
          <a:avLst/>
          <a:gdLst/>
          <a:ahLst/>
          <a:cxnLst/>
          <a:rect l="0" t="0" r="0" b="0"/>
          <a:pathLst>
            <a:path>
              <a:moveTo>
                <a:pt x="1413174" y="0"/>
              </a:moveTo>
              <a:lnTo>
                <a:pt x="1413174" y="245261"/>
              </a:lnTo>
              <a:lnTo>
                <a:pt x="0" y="245261"/>
              </a:lnTo>
              <a:lnTo>
                <a:pt x="0" y="4905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7FE9C-D2E4-4307-8670-8E179B0B57E5}">
      <dsp:nvSpPr>
        <dsp:cNvPr id="0" name=""/>
        <dsp:cNvSpPr/>
      </dsp:nvSpPr>
      <dsp:spPr>
        <a:xfrm>
          <a:off x="1414419" y="426076"/>
          <a:ext cx="2335826" cy="1167913"/>
        </a:xfrm>
        <a:prstGeom prst="rect">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威胁情报</a:t>
          </a:r>
          <a:endParaRPr lang="zh-CN" altLang="en-US" sz="3600" kern="1200" dirty="0"/>
        </a:p>
      </dsp:txBody>
      <dsp:txXfrm>
        <a:off x="1414419" y="426076"/>
        <a:ext cx="2335826" cy="1167913"/>
      </dsp:txXfrm>
    </dsp:sp>
    <dsp:sp modelId="{860695F1-4947-46DD-9CA9-E1921084FD58}">
      <dsp:nvSpPr>
        <dsp:cNvPr id="0" name=""/>
        <dsp:cNvSpPr/>
      </dsp:nvSpPr>
      <dsp:spPr>
        <a:xfrm>
          <a:off x="1245" y="2084513"/>
          <a:ext cx="2335826" cy="1167913"/>
        </a:xfrm>
        <a:prstGeom prst="rect">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技术情报</a:t>
          </a:r>
          <a:endParaRPr lang="zh-CN" altLang="en-US" sz="3600" kern="1200" dirty="0"/>
        </a:p>
      </dsp:txBody>
      <dsp:txXfrm>
        <a:off x="1245" y="2084513"/>
        <a:ext cx="2335826" cy="1167913"/>
      </dsp:txXfrm>
    </dsp:sp>
    <dsp:sp modelId="{D356E41F-D4A4-4825-976E-A72D27D5D611}">
      <dsp:nvSpPr>
        <dsp:cNvPr id="0" name=""/>
        <dsp:cNvSpPr/>
      </dsp:nvSpPr>
      <dsp:spPr>
        <a:xfrm>
          <a:off x="2827594" y="2084513"/>
          <a:ext cx="2335826" cy="1167913"/>
        </a:xfrm>
        <a:prstGeom prst="rect">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业务情报</a:t>
          </a:r>
          <a:endParaRPr lang="zh-CN" altLang="en-US" sz="3600" kern="1200" dirty="0"/>
        </a:p>
      </dsp:txBody>
      <dsp:txXfrm>
        <a:off x="2827594" y="2084513"/>
        <a:ext cx="2335826" cy="11679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D5155-ECCF-474C-8FEA-68ACC544B506}">
      <dsp:nvSpPr>
        <dsp:cNvPr id="0" name=""/>
        <dsp:cNvSpPr/>
      </dsp:nvSpPr>
      <dsp:spPr>
        <a:xfrm>
          <a:off x="1697397" y="321"/>
          <a:ext cx="1416651" cy="1416651"/>
        </a:xfrm>
        <a:prstGeom prst="ellips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收集</a:t>
          </a:r>
          <a:endParaRPr lang="zh-CN" altLang="en-US" sz="3500" kern="1200" dirty="0"/>
        </a:p>
      </dsp:txBody>
      <dsp:txXfrm>
        <a:off x="1904861" y="207785"/>
        <a:ext cx="1001723" cy="1001723"/>
      </dsp:txXfrm>
    </dsp:sp>
    <dsp:sp modelId="{A098651E-DDA9-47C3-9F97-94A54255AF93}">
      <dsp:nvSpPr>
        <dsp:cNvPr id="0" name=""/>
        <dsp:cNvSpPr/>
      </dsp:nvSpPr>
      <dsp:spPr>
        <a:xfrm rot="3600000">
          <a:off x="2743894" y="1381540"/>
          <a:ext cx="376689" cy="4781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2772146" y="1428231"/>
        <a:ext cx="263682" cy="286871"/>
      </dsp:txXfrm>
    </dsp:sp>
    <dsp:sp modelId="{784A061F-2D0D-4150-8B87-FF51608C0739}">
      <dsp:nvSpPr>
        <dsp:cNvPr id="0" name=""/>
        <dsp:cNvSpPr/>
      </dsp:nvSpPr>
      <dsp:spPr>
        <a:xfrm>
          <a:off x="2761090" y="1842692"/>
          <a:ext cx="1416651" cy="1416651"/>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分析</a:t>
          </a:r>
          <a:endParaRPr lang="zh-CN" altLang="en-US" sz="3500" kern="1200" dirty="0"/>
        </a:p>
      </dsp:txBody>
      <dsp:txXfrm>
        <a:off x="2968554" y="2050156"/>
        <a:ext cx="1001723" cy="1001723"/>
      </dsp:txXfrm>
    </dsp:sp>
    <dsp:sp modelId="{C9738ED1-9FAA-433F-B374-E013196A99C5}">
      <dsp:nvSpPr>
        <dsp:cNvPr id="0" name=""/>
        <dsp:cNvSpPr/>
      </dsp:nvSpPr>
      <dsp:spPr>
        <a:xfrm rot="10800000">
          <a:off x="2228039" y="2311958"/>
          <a:ext cx="376689" cy="4781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rot="10800000">
        <a:off x="2341046" y="2407582"/>
        <a:ext cx="263682" cy="286871"/>
      </dsp:txXfrm>
    </dsp:sp>
    <dsp:sp modelId="{1D497560-D145-4649-BBE8-077B60ECF8DF}">
      <dsp:nvSpPr>
        <dsp:cNvPr id="0" name=""/>
        <dsp:cNvSpPr/>
      </dsp:nvSpPr>
      <dsp:spPr>
        <a:xfrm>
          <a:off x="633704" y="1842692"/>
          <a:ext cx="1416651" cy="1416651"/>
        </a:xfrm>
        <a:prstGeom prst="ellipse">
          <a:avLst/>
        </a:prstGeom>
        <a:solidFill>
          <a:srgbClr val="FF7C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丰富</a:t>
          </a:r>
          <a:endParaRPr lang="zh-CN" altLang="en-US" sz="3500" kern="1200" dirty="0"/>
        </a:p>
      </dsp:txBody>
      <dsp:txXfrm>
        <a:off x="841168" y="2050156"/>
        <a:ext cx="1001723" cy="1001723"/>
      </dsp:txXfrm>
    </dsp:sp>
    <dsp:sp modelId="{5DD71ABE-CB98-4160-809C-2B29298E4481}">
      <dsp:nvSpPr>
        <dsp:cNvPr id="0" name=""/>
        <dsp:cNvSpPr/>
      </dsp:nvSpPr>
      <dsp:spPr>
        <a:xfrm rot="18000000">
          <a:off x="1680201" y="1400005"/>
          <a:ext cx="376689" cy="4781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1708453" y="1544562"/>
        <a:ext cx="263682" cy="2868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D1206-E9B4-453C-A06A-D633F0F9AA25}">
      <dsp:nvSpPr>
        <dsp:cNvPr id="0" name=""/>
        <dsp:cNvSpPr/>
      </dsp:nvSpPr>
      <dsp:spPr>
        <a:xfrm>
          <a:off x="1922692" y="1327"/>
          <a:ext cx="989082" cy="98908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dirty="0" smtClean="0">
              <a:effectLst/>
              <a:latin typeface="Calibri" panose="020F0502020204030204" pitchFamily="34" charset="0"/>
              <a:ea typeface="宋体" panose="02010600030101010101" pitchFamily="2" charset="-122"/>
              <a:cs typeface="+mn-cs"/>
            </a:rPr>
            <a:t>需求</a:t>
          </a:r>
          <a:endParaRPr lang="zh-CN" altLang="en-US" sz="2500" kern="1200" dirty="0"/>
        </a:p>
      </dsp:txBody>
      <dsp:txXfrm>
        <a:off x="2067540" y="146175"/>
        <a:ext cx="699386" cy="699386"/>
      </dsp:txXfrm>
    </dsp:sp>
    <dsp:sp modelId="{F4903A96-2F29-4803-BF3F-FCB246425C6B}">
      <dsp:nvSpPr>
        <dsp:cNvPr id="0" name=""/>
        <dsp:cNvSpPr/>
      </dsp:nvSpPr>
      <dsp:spPr>
        <a:xfrm rot="1800000">
          <a:off x="2922304" y="696347"/>
          <a:ext cx="262520" cy="33381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2927580" y="743421"/>
        <a:ext cx="183764" cy="200289"/>
      </dsp:txXfrm>
    </dsp:sp>
    <dsp:sp modelId="{356A9D68-9A5A-44AE-A9C7-A07DA020D5EC}">
      <dsp:nvSpPr>
        <dsp:cNvPr id="0" name=""/>
        <dsp:cNvSpPr/>
      </dsp:nvSpPr>
      <dsp:spPr>
        <a:xfrm>
          <a:off x="3208224" y="743529"/>
          <a:ext cx="989082" cy="989082"/>
        </a:xfrm>
        <a:prstGeom prst="ellipse">
          <a:avLst/>
        </a:prstGeom>
        <a:gradFill rotWithShape="0">
          <a:gsLst>
            <a:gs pos="0">
              <a:schemeClr val="accent2">
                <a:hueOff val="-2880000"/>
                <a:satOff val="-10001"/>
                <a:lumOff val="12000"/>
                <a:alphaOff val="0"/>
                <a:satMod val="103000"/>
                <a:lumMod val="102000"/>
                <a:tint val="94000"/>
              </a:schemeClr>
            </a:gs>
            <a:gs pos="50000">
              <a:schemeClr val="accent2">
                <a:hueOff val="-2880000"/>
                <a:satOff val="-10001"/>
                <a:lumOff val="12000"/>
                <a:alphaOff val="0"/>
                <a:satMod val="110000"/>
                <a:lumMod val="100000"/>
                <a:shade val="100000"/>
              </a:schemeClr>
            </a:gs>
            <a:gs pos="100000">
              <a:schemeClr val="accent2">
                <a:hueOff val="-2880000"/>
                <a:satOff val="-10001"/>
                <a:lumOff val="1200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smtClean="0">
              <a:effectLst/>
              <a:latin typeface="Calibri" panose="020F0502020204030204" pitchFamily="34" charset="0"/>
              <a:ea typeface="宋体" panose="02010600030101010101" pitchFamily="2" charset="-122"/>
              <a:cs typeface="+mn-cs"/>
            </a:rPr>
            <a:t>计划</a:t>
          </a:r>
          <a:endParaRPr lang="zh-CN" altLang="en-US" sz="2500" kern="1200" dirty="0"/>
        </a:p>
      </dsp:txBody>
      <dsp:txXfrm>
        <a:off x="3353072" y="888377"/>
        <a:ext cx="699386" cy="699386"/>
      </dsp:txXfrm>
    </dsp:sp>
    <dsp:sp modelId="{88163FB4-8C82-4E60-8601-30C91E532F5C}">
      <dsp:nvSpPr>
        <dsp:cNvPr id="0" name=""/>
        <dsp:cNvSpPr/>
      </dsp:nvSpPr>
      <dsp:spPr>
        <a:xfrm rot="5400000">
          <a:off x="3571505" y="1805935"/>
          <a:ext cx="262520" cy="333815"/>
        </a:xfrm>
        <a:prstGeom prst="rightArrow">
          <a:avLst>
            <a:gd name="adj1" fmla="val 60000"/>
            <a:gd name="adj2" fmla="val 50000"/>
          </a:avLst>
        </a:prstGeom>
        <a:gradFill rotWithShape="0">
          <a:gsLst>
            <a:gs pos="0">
              <a:schemeClr val="accent2">
                <a:hueOff val="-2880000"/>
                <a:satOff val="-10001"/>
                <a:lumOff val="12000"/>
                <a:alphaOff val="0"/>
                <a:satMod val="103000"/>
                <a:lumMod val="102000"/>
                <a:tint val="94000"/>
              </a:schemeClr>
            </a:gs>
            <a:gs pos="50000">
              <a:schemeClr val="accent2">
                <a:hueOff val="-2880000"/>
                <a:satOff val="-10001"/>
                <a:lumOff val="12000"/>
                <a:alphaOff val="0"/>
                <a:satMod val="110000"/>
                <a:lumMod val="100000"/>
                <a:shade val="100000"/>
              </a:schemeClr>
            </a:gs>
            <a:gs pos="100000">
              <a:schemeClr val="accent2">
                <a:hueOff val="-2880000"/>
                <a:satOff val="-10001"/>
                <a:lumOff val="1200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3610883" y="1833320"/>
        <a:ext cx="183764" cy="200289"/>
      </dsp:txXfrm>
    </dsp:sp>
    <dsp:sp modelId="{B9901F5B-C2F3-42A9-9A1A-02D69AE7DAA2}">
      <dsp:nvSpPr>
        <dsp:cNvPr id="0" name=""/>
        <dsp:cNvSpPr/>
      </dsp:nvSpPr>
      <dsp:spPr>
        <a:xfrm>
          <a:off x="3208224" y="2227934"/>
          <a:ext cx="989082" cy="989082"/>
        </a:xfrm>
        <a:prstGeom prst="ellipse">
          <a:avLst/>
        </a:prstGeom>
        <a:gradFill rotWithShape="0">
          <a:gsLst>
            <a:gs pos="0">
              <a:schemeClr val="accent2">
                <a:hueOff val="-5760000"/>
                <a:satOff val="-20001"/>
                <a:lumOff val="24000"/>
                <a:alphaOff val="0"/>
                <a:satMod val="103000"/>
                <a:lumMod val="102000"/>
                <a:tint val="94000"/>
              </a:schemeClr>
            </a:gs>
            <a:gs pos="50000">
              <a:schemeClr val="accent2">
                <a:hueOff val="-5760000"/>
                <a:satOff val="-20001"/>
                <a:lumOff val="24000"/>
                <a:alphaOff val="0"/>
                <a:satMod val="110000"/>
                <a:lumMod val="100000"/>
                <a:shade val="100000"/>
              </a:schemeClr>
            </a:gs>
            <a:gs pos="100000">
              <a:schemeClr val="accent2">
                <a:hueOff val="-5760000"/>
                <a:satOff val="-20001"/>
                <a:lumOff val="2400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smtClean="0">
              <a:effectLst/>
              <a:latin typeface="Calibri" panose="020F0502020204030204" pitchFamily="34" charset="0"/>
              <a:ea typeface="宋体" panose="02010600030101010101" pitchFamily="2" charset="-122"/>
              <a:cs typeface="+mn-cs"/>
            </a:rPr>
            <a:t>搜集</a:t>
          </a:r>
          <a:endParaRPr lang="zh-CN" altLang="en-US" sz="2500" kern="1200" dirty="0"/>
        </a:p>
      </dsp:txBody>
      <dsp:txXfrm>
        <a:off x="3353072" y="2372782"/>
        <a:ext cx="699386" cy="699386"/>
      </dsp:txXfrm>
    </dsp:sp>
    <dsp:sp modelId="{E8338F74-6D31-40FB-A480-D17C8B24EF12}">
      <dsp:nvSpPr>
        <dsp:cNvPr id="0" name=""/>
        <dsp:cNvSpPr/>
      </dsp:nvSpPr>
      <dsp:spPr>
        <a:xfrm rot="9000000">
          <a:off x="2935173" y="2922954"/>
          <a:ext cx="262520" cy="333815"/>
        </a:xfrm>
        <a:prstGeom prst="rightArrow">
          <a:avLst>
            <a:gd name="adj1" fmla="val 60000"/>
            <a:gd name="adj2" fmla="val 50000"/>
          </a:avLst>
        </a:prstGeom>
        <a:gradFill rotWithShape="0">
          <a:gsLst>
            <a:gs pos="0">
              <a:schemeClr val="accent2">
                <a:hueOff val="-5760000"/>
                <a:satOff val="-20001"/>
                <a:lumOff val="24000"/>
                <a:alphaOff val="0"/>
                <a:satMod val="103000"/>
                <a:lumMod val="102000"/>
                <a:tint val="94000"/>
              </a:schemeClr>
            </a:gs>
            <a:gs pos="50000">
              <a:schemeClr val="accent2">
                <a:hueOff val="-5760000"/>
                <a:satOff val="-20001"/>
                <a:lumOff val="24000"/>
                <a:alphaOff val="0"/>
                <a:satMod val="110000"/>
                <a:lumMod val="100000"/>
                <a:shade val="100000"/>
              </a:schemeClr>
            </a:gs>
            <a:gs pos="100000">
              <a:schemeClr val="accent2">
                <a:hueOff val="-5760000"/>
                <a:satOff val="-20001"/>
                <a:lumOff val="2400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3008653" y="2970028"/>
        <a:ext cx="183764" cy="200289"/>
      </dsp:txXfrm>
    </dsp:sp>
    <dsp:sp modelId="{F06CDB46-DF81-413C-B604-A20E47376143}">
      <dsp:nvSpPr>
        <dsp:cNvPr id="0" name=""/>
        <dsp:cNvSpPr/>
      </dsp:nvSpPr>
      <dsp:spPr>
        <a:xfrm>
          <a:off x="1922692" y="2970137"/>
          <a:ext cx="989082" cy="989082"/>
        </a:xfrm>
        <a:prstGeom prst="ellipse">
          <a:avLst/>
        </a:prstGeom>
        <a:gradFill rotWithShape="0">
          <a:gsLst>
            <a:gs pos="0">
              <a:schemeClr val="accent2">
                <a:hueOff val="-8640000"/>
                <a:satOff val="-30002"/>
                <a:lumOff val="36001"/>
                <a:alphaOff val="0"/>
                <a:satMod val="103000"/>
                <a:lumMod val="102000"/>
                <a:tint val="94000"/>
              </a:schemeClr>
            </a:gs>
            <a:gs pos="50000">
              <a:schemeClr val="accent2">
                <a:hueOff val="-8640000"/>
                <a:satOff val="-30002"/>
                <a:lumOff val="36001"/>
                <a:alphaOff val="0"/>
                <a:satMod val="110000"/>
                <a:lumMod val="100000"/>
                <a:shade val="100000"/>
              </a:schemeClr>
            </a:gs>
            <a:gs pos="100000">
              <a:schemeClr val="accent2">
                <a:hueOff val="-8640000"/>
                <a:satOff val="-30002"/>
                <a:lumOff val="3600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smtClean="0">
              <a:effectLst/>
              <a:latin typeface="Calibri" panose="020F0502020204030204" pitchFamily="34" charset="0"/>
              <a:ea typeface="宋体" panose="02010600030101010101" pitchFamily="2" charset="-122"/>
              <a:cs typeface="+mn-cs"/>
            </a:rPr>
            <a:t>处理</a:t>
          </a:r>
          <a:endParaRPr lang="zh-CN" altLang="en-US" sz="2500" kern="1200" dirty="0"/>
        </a:p>
      </dsp:txBody>
      <dsp:txXfrm>
        <a:off x="2067540" y="3114985"/>
        <a:ext cx="699386" cy="699386"/>
      </dsp:txXfrm>
    </dsp:sp>
    <dsp:sp modelId="{F369E18A-8B87-46AE-8C2D-0395108BED7A}">
      <dsp:nvSpPr>
        <dsp:cNvPr id="0" name=""/>
        <dsp:cNvSpPr/>
      </dsp:nvSpPr>
      <dsp:spPr>
        <a:xfrm rot="12600000">
          <a:off x="1649641" y="2930384"/>
          <a:ext cx="262520" cy="333815"/>
        </a:xfrm>
        <a:prstGeom prst="rightArrow">
          <a:avLst>
            <a:gd name="adj1" fmla="val 60000"/>
            <a:gd name="adj2" fmla="val 50000"/>
          </a:avLst>
        </a:prstGeom>
        <a:gradFill rotWithShape="0">
          <a:gsLst>
            <a:gs pos="0">
              <a:schemeClr val="accent2">
                <a:hueOff val="-8640000"/>
                <a:satOff val="-30002"/>
                <a:lumOff val="36001"/>
                <a:alphaOff val="0"/>
                <a:satMod val="103000"/>
                <a:lumMod val="102000"/>
                <a:tint val="94000"/>
              </a:schemeClr>
            </a:gs>
            <a:gs pos="50000">
              <a:schemeClr val="accent2">
                <a:hueOff val="-8640000"/>
                <a:satOff val="-30002"/>
                <a:lumOff val="36001"/>
                <a:alphaOff val="0"/>
                <a:satMod val="110000"/>
                <a:lumMod val="100000"/>
                <a:shade val="100000"/>
              </a:schemeClr>
            </a:gs>
            <a:gs pos="100000">
              <a:schemeClr val="accent2">
                <a:hueOff val="-8640000"/>
                <a:satOff val="-30002"/>
                <a:lumOff val="3600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1723121" y="3016836"/>
        <a:ext cx="183764" cy="200289"/>
      </dsp:txXfrm>
    </dsp:sp>
    <dsp:sp modelId="{EACF2C80-132B-483B-9760-4E8AC8627FE1}">
      <dsp:nvSpPr>
        <dsp:cNvPr id="0" name=""/>
        <dsp:cNvSpPr/>
      </dsp:nvSpPr>
      <dsp:spPr>
        <a:xfrm>
          <a:off x="637159" y="2227934"/>
          <a:ext cx="989082" cy="989082"/>
        </a:xfrm>
        <a:prstGeom prst="ellipse">
          <a:avLst/>
        </a:prstGeom>
        <a:gradFill rotWithShape="0">
          <a:gsLst>
            <a:gs pos="0">
              <a:schemeClr val="accent2">
                <a:hueOff val="-11520000"/>
                <a:satOff val="-40002"/>
                <a:lumOff val="48001"/>
                <a:alphaOff val="0"/>
                <a:satMod val="103000"/>
                <a:lumMod val="102000"/>
                <a:tint val="94000"/>
              </a:schemeClr>
            </a:gs>
            <a:gs pos="50000">
              <a:schemeClr val="accent2">
                <a:hueOff val="-11520000"/>
                <a:satOff val="-40002"/>
                <a:lumOff val="48001"/>
                <a:alphaOff val="0"/>
                <a:satMod val="110000"/>
                <a:lumMod val="100000"/>
                <a:shade val="100000"/>
              </a:schemeClr>
            </a:gs>
            <a:gs pos="100000">
              <a:schemeClr val="accent2">
                <a:hueOff val="-11520000"/>
                <a:satOff val="-40002"/>
                <a:lumOff val="4800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dirty="0" smtClean="0">
              <a:effectLst/>
              <a:latin typeface="Calibri" panose="020F0502020204030204" pitchFamily="34" charset="0"/>
              <a:ea typeface="宋体" panose="02010600030101010101" pitchFamily="2" charset="-122"/>
              <a:cs typeface="+mn-cs"/>
            </a:rPr>
            <a:t>分析</a:t>
          </a:r>
          <a:endParaRPr lang="zh-CN" altLang="en-US" sz="2500" kern="1200" dirty="0"/>
        </a:p>
      </dsp:txBody>
      <dsp:txXfrm>
        <a:off x="782007" y="2372782"/>
        <a:ext cx="699386" cy="699386"/>
      </dsp:txXfrm>
    </dsp:sp>
    <dsp:sp modelId="{551BD8B3-45EE-404A-9126-90926A725678}">
      <dsp:nvSpPr>
        <dsp:cNvPr id="0" name=""/>
        <dsp:cNvSpPr/>
      </dsp:nvSpPr>
      <dsp:spPr>
        <a:xfrm rot="16200000">
          <a:off x="1000440" y="1820795"/>
          <a:ext cx="262520" cy="333815"/>
        </a:xfrm>
        <a:prstGeom prst="rightArrow">
          <a:avLst>
            <a:gd name="adj1" fmla="val 60000"/>
            <a:gd name="adj2" fmla="val 50000"/>
          </a:avLst>
        </a:prstGeom>
        <a:gradFill rotWithShape="0">
          <a:gsLst>
            <a:gs pos="0">
              <a:schemeClr val="accent2">
                <a:hueOff val="-11520000"/>
                <a:satOff val="-40002"/>
                <a:lumOff val="48001"/>
                <a:alphaOff val="0"/>
                <a:satMod val="103000"/>
                <a:lumMod val="102000"/>
                <a:tint val="94000"/>
              </a:schemeClr>
            </a:gs>
            <a:gs pos="50000">
              <a:schemeClr val="accent2">
                <a:hueOff val="-11520000"/>
                <a:satOff val="-40002"/>
                <a:lumOff val="48001"/>
                <a:alphaOff val="0"/>
                <a:satMod val="110000"/>
                <a:lumMod val="100000"/>
                <a:shade val="100000"/>
              </a:schemeClr>
            </a:gs>
            <a:gs pos="100000">
              <a:schemeClr val="accent2">
                <a:hueOff val="-11520000"/>
                <a:satOff val="-40002"/>
                <a:lumOff val="4800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039818" y="1926936"/>
        <a:ext cx="183764" cy="200289"/>
      </dsp:txXfrm>
    </dsp:sp>
    <dsp:sp modelId="{7918E37E-541A-45E5-8CED-5119B8B7EE47}">
      <dsp:nvSpPr>
        <dsp:cNvPr id="0" name=""/>
        <dsp:cNvSpPr/>
      </dsp:nvSpPr>
      <dsp:spPr>
        <a:xfrm>
          <a:off x="637159" y="743529"/>
          <a:ext cx="989082" cy="989082"/>
        </a:xfrm>
        <a:prstGeom prst="ellipse">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b="0" i="0" kern="1200" dirty="0" smtClean="0">
              <a:effectLst/>
              <a:latin typeface="Calibri" panose="020F0502020204030204" pitchFamily="34" charset="0"/>
              <a:ea typeface="宋体" panose="02010600030101010101" pitchFamily="2" charset="-122"/>
              <a:cs typeface="+mn-cs"/>
            </a:rPr>
            <a:t>分发</a:t>
          </a:r>
          <a:endParaRPr lang="zh-CN" altLang="en-US" sz="2500" kern="1200" dirty="0"/>
        </a:p>
      </dsp:txBody>
      <dsp:txXfrm>
        <a:off x="782007" y="888377"/>
        <a:ext cx="699386" cy="699386"/>
      </dsp:txXfrm>
    </dsp:sp>
    <dsp:sp modelId="{F28F2E96-3A04-4FC7-B7C2-5B4F8E85BF9E}">
      <dsp:nvSpPr>
        <dsp:cNvPr id="0" name=""/>
        <dsp:cNvSpPr/>
      </dsp:nvSpPr>
      <dsp:spPr>
        <a:xfrm rot="19800000">
          <a:off x="1636772" y="703776"/>
          <a:ext cx="262520" cy="333815"/>
        </a:xfrm>
        <a:prstGeom prst="rightArrow">
          <a:avLst>
            <a:gd name="adj1" fmla="val 60000"/>
            <a:gd name="adj2" fmla="val 50000"/>
          </a:avLst>
        </a:prstGeom>
        <a:gradFill rotWithShape="0">
          <a:gsLst>
            <a:gs pos="0">
              <a:schemeClr val="accent2">
                <a:hueOff val="-14400000"/>
                <a:satOff val="-50003"/>
                <a:lumOff val="60001"/>
                <a:alphaOff val="0"/>
                <a:satMod val="103000"/>
                <a:lumMod val="102000"/>
                <a:tint val="94000"/>
              </a:schemeClr>
            </a:gs>
            <a:gs pos="50000">
              <a:schemeClr val="accent2">
                <a:hueOff val="-14400000"/>
                <a:satOff val="-50003"/>
                <a:lumOff val="60001"/>
                <a:alphaOff val="0"/>
                <a:satMod val="110000"/>
                <a:lumMod val="100000"/>
                <a:shade val="100000"/>
              </a:schemeClr>
            </a:gs>
            <a:gs pos="100000">
              <a:schemeClr val="accent2">
                <a:hueOff val="-14400000"/>
                <a:satOff val="-50003"/>
                <a:lumOff val="6000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642048" y="790228"/>
        <a:ext cx="183764" cy="2002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47B3079E-B51E-4450-AAF4-62761BD04476}" type="datetimeFigureOut">
              <a:rPr lang="zh-CN" altLang="en-US"/>
              <a:pPr>
                <a:defRPr/>
              </a:pPr>
              <a:t>2016/7/22</a:t>
            </a:fld>
            <a:endParaRPr lang="en-US" altLang="zh-CN"/>
          </a:p>
        </p:txBody>
      </p:sp>
      <p:sp>
        <p:nvSpPr>
          <p:cNvPr id="3076" name="Rectangle 4"/>
          <p:cNvSpPr>
            <a:spLocks noGrp="1" noRot="1" noChangeAspect="1" noChangeArrowheads="1"/>
          </p:cNvSpPr>
          <p:nvPr>
            <p:ph type="sldImg" idx="2"/>
          </p:nvPr>
        </p:nvSpPr>
        <p:spPr bwMode="auto">
          <a:xfrm>
            <a:off x="460375" y="685800"/>
            <a:ext cx="59372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a:lvl1pPr>
          </a:lstStyle>
          <a:p>
            <a:fld id="{713ACB04-2033-4E57-B7A8-8A13634466F8}" type="slidenum">
              <a:rPr lang="zh-CN" altLang="en-US"/>
              <a:pPr/>
              <a:t>‹#›</a:t>
            </a:fld>
            <a:endParaRPr lang="en-US" altLang="zh-CN"/>
          </a:p>
        </p:txBody>
      </p:sp>
    </p:spTree>
    <p:extLst>
      <p:ext uri="{BB962C8B-B14F-4D97-AF65-F5344CB8AC3E}">
        <p14:creationId xmlns:p14="http://schemas.microsoft.com/office/powerpoint/2010/main" val="2616765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Calibri" panose="020F0502020204030204" pitchFamily="34" charset="0"/>
        <a:ea typeface="宋体" panose="02010600030101010101" pitchFamily="2" charset="-122"/>
        <a:cs typeface="+mn-cs"/>
      </a:defRPr>
    </a:lvl1pPr>
    <a:lvl2pPr marL="607024" algn="l" rtl="0" eaLnBrk="0" fontAlgn="base" hangingPunct="0">
      <a:spcBef>
        <a:spcPct val="30000"/>
      </a:spcBef>
      <a:spcAft>
        <a:spcPct val="0"/>
      </a:spcAft>
      <a:defRPr sz="1600" kern="1200">
        <a:solidFill>
          <a:schemeClr val="tx1"/>
        </a:solidFill>
        <a:latin typeface="Calibri" panose="020F0502020204030204" pitchFamily="34" charset="0"/>
        <a:ea typeface="宋体" panose="02010600030101010101" pitchFamily="2" charset="-122"/>
        <a:cs typeface="+mn-cs"/>
      </a:defRPr>
    </a:lvl2pPr>
    <a:lvl3pPr marL="1214049" algn="l" rtl="0" eaLnBrk="0" fontAlgn="base" hangingPunct="0">
      <a:spcBef>
        <a:spcPct val="30000"/>
      </a:spcBef>
      <a:spcAft>
        <a:spcPct val="0"/>
      </a:spcAft>
      <a:defRPr sz="1600" kern="1200">
        <a:solidFill>
          <a:schemeClr val="tx1"/>
        </a:solidFill>
        <a:latin typeface="Calibri" panose="020F0502020204030204" pitchFamily="34" charset="0"/>
        <a:ea typeface="宋体" panose="02010600030101010101" pitchFamily="2" charset="-122"/>
        <a:cs typeface="+mn-cs"/>
      </a:defRPr>
    </a:lvl3pPr>
    <a:lvl4pPr marL="1821073" algn="l" rtl="0" eaLnBrk="0" fontAlgn="base" hangingPunct="0">
      <a:spcBef>
        <a:spcPct val="30000"/>
      </a:spcBef>
      <a:spcAft>
        <a:spcPct val="0"/>
      </a:spcAft>
      <a:defRPr sz="1600" kern="1200">
        <a:solidFill>
          <a:schemeClr val="tx1"/>
        </a:solidFill>
        <a:latin typeface="Calibri" panose="020F0502020204030204" pitchFamily="34" charset="0"/>
        <a:ea typeface="宋体" panose="02010600030101010101" pitchFamily="2" charset="-122"/>
        <a:cs typeface="+mn-cs"/>
      </a:defRPr>
    </a:lvl4pPr>
    <a:lvl5pPr marL="2428098" algn="l" rtl="0" eaLnBrk="0" fontAlgn="base" hangingPunct="0">
      <a:spcBef>
        <a:spcPct val="30000"/>
      </a:spcBef>
      <a:spcAft>
        <a:spcPct val="0"/>
      </a:spcAft>
      <a:defRPr sz="1600" kern="1200">
        <a:solidFill>
          <a:schemeClr val="tx1"/>
        </a:solidFill>
        <a:latin typeface="Calibri" panose="020F0502020204030204" pitchFamily="34" charset="0"/>
        <a:ea typeface="宋体" panose="02010600030101010101" pitchFamily="2" charset="-122"/>
        <a:cs typeface="+mn-cs"/>
      </a:defRPr>
    </a:lvl5pPr>
    <a:lvl6pPr marL="3035122" algn="l" defTabSz="1214049" rtl="0" eaLnBrk="1" latinLnBrk="0" hangingPunct="1">
      <a:defRPr sz="1600" kern="1200">
        <a:solidFill>
          <a:schemeClr val="tx1"/>
        </a:solidFill>
        <a:latin typeface="+mn-lt"/>
        <a:ea typeface="+mn-ea"/>
        <a:cs typeface="+mn-cs"/>
      </a:defRPr>
    </a:lvl6pPr>
    <a:lvl7pPr marL="3642147" algn="l" defTabSz="1214049" rtl="0" eaLnBrk="1" latinLnBrk="0" hangingPunct="1">
      <a:defRPr sz="1600" kern="1200">
        <a:solidFill>
          <a:schemeClr val="tx1"/>
        </a:solidFill>
        <a:latin typeface="+mn-lt"/>
        <a:ea typeface="+mn-ea"/>
        <a:cs typeface="+mn-cs"/>
      </a:defRPr>
    </a:lvl7pPr>
    <a:lvl8pPr marL="4249171" algn="l" defTabSz="1214049" rtl="0" eaLnBrk="1" latinLnBrk="0" hangingPunct="1">
      <a:defRPr sz="1600" kern="1200">
        <a:solidFill>
          <a:schemeClr val="tx1"/>
        </a:solidFill>
        <a:latin typeface="+mn-lt"/>
        <a:ea typeface="+mn-ea"/>
        <a:cs typeface="+mn-cs"/>
      </a:defRPr>
    </a:lvl8pPr>
    <a:lvl9pPr marL="4856196" algn="l" defTabSz="121404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0375" y="685800"/>
            <a:ext cx="593725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3ACB04-2033-4E57-B7A8-8A13634466F8}" type="slidenum">
              <a:rPr lang="zh-CN" altLang="en-US" smtClean="0"/>
              <a:pPr/>
              <a:t>2</a:t>
            </a:fld>
            <a:endParaRPr lang="en-US" altLang="zh-CN"/>
          </a:p>
        </p:txBody>
      </p:sp>
    </p:spTree>
    <p:extLst>
      <p:ext uri="{BB962C8B-B14F-4D97-AF65-F5344CB8AC3E}">
        <p14:creationId xmlns:p14="http://schemas.microsoft.com/office/powerpoint/2010/main" val="36478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威胁情报是对安全威胁产生的数据进行收集、评估和应用，这包括威胁行为、利用方法、恶意软件、漏洞和感染指标。”</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——SANS</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研究所</a:t>
            </a:r>
            <a:endParaRPr lang="zh-CN" altLang="en-US" dirty="0"/>
          </a:p>
        </p:txBody>
      </p:sp>
      <p:sp>
        <p:nvSpPr>
          <p:cNvPr id="4" name="灯片编号占位符 3"/>
          <p:cNvSpPr>
            <a:spLocks noGrp="1"/>
          </p:cNvSpPr>
          <p:nvPr>
            <p:ph type="sldNum" sz="quarter" idx="10"/>
          </p:nvPr>
        </p:nvSpPr>
        <p:spPr/>
        <p:txBody>
          <a:bodyPr/>
          <a:lstStyle/>
          <a:p>
            <a:fld id="{713ACB04-2033-4E57-B7A8-8A13634466F8}" type="slidenum">
              <a:rPr lang="zh-CN" altLang="en-US" smtClean="0"/>
              <a:pPr/>
              <a:t>16</a:t>
            </a:fld>
            <a:endParaRPr lang="en-US" altLang="zh-CN"/>
          </a:p>
        </p:txBody>
      </p:sp>
    </p:spTree>
    <p:extLst>
      <p:ext uri="{BB962C8B-B14F-4D97-AF65-F5344CB8AC3E}">
        <p14:creationId xmlns:p14="http://schemas.microsoft.com/office/powerpoint/2010/main" val="384817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1</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HASH</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值：</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SHA1</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或</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MD5</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是最常见的例子，对应于入侵相关的特定样本</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文件。任何文件的改变，即使是无关紧要的在未使用资源中修改一个</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bit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或者在结束位置添加一个</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Null</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。结果就是一个完全不同也不相关的哈希值。哈希值的改变是那么容易，在很多情况下，它甚至可能不值得跟踪。需要指出的是有一类特殊的 </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fuzzy hashes </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它试图通过在计算时考虑输入的相似性来解决问题。换句话说，两个文件只有轻微或者中度的差异，会造成类似的模糊散列值，使研究者注意到他们之间可能的关系，它们可能适合放在“攻击工具”类型，因为它们更抗拒改变和操纵，事实上，它们在</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DFIR(</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数字取证及事件响应</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最常见的用途是识别工具及恶意软件的变种，以纠正静态</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hash</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值的缺点。</a:t>
            </a:r>
          </a:p>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2</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地址：这可以说是最常见的指标，因为</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数量太大，任何合理的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APT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攻击均可以更改</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地址，只需要很小的成本。在某些情况下，如果他们使用</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Tor</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或者类似的匿名代理服务，他们可以相当频繁的改变</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地址。这就是为什么</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地址是金字塔的绿色部分。如果你利用</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地址进行防御，他们通常可以转换，甚至不影响攻击节奏。</a:t>
            </a:r>
          </a:p>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3</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、域名：域名的改变需要付出一些代价，为了使用，他们必须注册、支付并且进行托管。但是，有大量的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DNS</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提供商有宽松的注册标准</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其中许多是免费的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。所以在实践中，这不是太难以改变。新域名可能需要</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1-2</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天时间在整个互联网上就随处可见了，虽然如此，这些相比</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IP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地址是稍微困难的改变。</a:t>
            </a:r>
          </a:p>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4</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、网络或主机特征：在这个层面上，开始让对手觉得有些棘手。当你能够在这个层面上检测并响应，可以使攻击者回到他们的实验室重新配置或编译他们的工具。一个很好的例子是，当你使用</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User-Agent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特征字符方式查找攻击者的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HTTP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探测工具，你阻止其</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User-Agent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的任何请求时，你强迫他们回去花一些时间搞清楚你如何发现他的探测工具，并解决这个问题。当然修复可能微不足道，但至少他们不得不花费一些精力来识别和解决你设在他们面前的障碍。</a:t>
            </a:r>
          </a:p>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5</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攻击工具：在这个层面上，我们有了真正让攻击者感到头痛的能力。很可能发生的情况是，因为我们获得了检测他们某个工具的能力，他们必须临时放弃，去找到或者创建一个用于相同目的的新工具。这是一个大的胜利，因为他们必须花时间研究</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查找现有的工具，它具有相同的能力</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、发展</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如果有能力，创建一个新的工具</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和培训</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弄清楚如何使用工具，熟练掌握它</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。你使他们真的需要花费时间，特别是你能得到他们几个工具的时候。</a:t>
            </a:r>
          </a:p>
          <a:p>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此类指标的实例可以包括</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AV</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或者</a:t>
            </a:r>
            <a:r>
              <a:rPr lang="en-US" altLang="zh-CN" sz="1600" b="0" i="0" kern="1200" dirty="0" err="1" smtClean="0">
                <a:solidFill>
                  <a:schemeClr val="tx1"/>
                </a:solidFill>
                <a:effectLst/>
                <a:latin typeface="Calibri" panose="020F0502020204030204" pitchFamily="34" charset="0"/>
                <a:ea typeface="宋体" panose="02010600030101010101" pitchFamily="2" charset="-122"/>
                <a:cs typeface="+mn-cs"/>
              </a:rPr>
              <a:t>Yara</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签名，前提是他们可以发现相同文件的中等程度变化。分析网络通信协议的网络感知工具也属于这个层面，变更协议需要大量工作重写原来的工具。此外，如前所述，</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Fuzzy</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哈希也应该属于这个层面。</a:t>
            </a:r>
          </a:p>
          <a:p>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6</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TTPs(Tactics</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Techniques &amp; Procedures)</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：最后，在顶点的是</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TTP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。当你在这个层面检测并响应，你直接针对对手的技能，不再是他们的工具。例如：你检测重放哈希的攻击</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也许通过分析</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windows</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日志</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，而不是他们使用的攻击工具，从效益的角度看，这是最理想的。如果你能足够快的应对对手的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TTP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，你强迫他们做了最耗时的事情：学习新的行为。让我们想想这些，如果你到达顶点，即掌握了不同对手多种不同的</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TTP</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时，将会发生什么</a:t>
            </a:r>
            <a:r>
              <a:rPr lang="en-US" altLang="zh-CN" sz="16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600" b="0" i="0" kern="1200" dirty="0" smtClean="0">
                <a:solidFill>
                  <a:schemeClr val="tx1"/>
                </a:solidFill>
                <a:effectLst/>
                <a:latin typeface="Calibri" panose="020F0502020204030204" pitchFamily="34" charset="0"/>
                <a:ea typeface="宋体" panose="02010600030101010101" pitchFamily="2" charset="-122"/>
                <a:cs typeface="+mn-cs"/>
              </a:rPr>
              <a:t>你给他们两个选项：放弃或者重新塑造自身，如果我是对手，选择放弃更吸引我</a:t>
            </a:r>
          </a:p>
          <a:p>
            <a:endParaRPr lang="zh-CN" altLang="en-US" dirty="0"/>
          </a:p>
        </p:txBody>
      </p:sp>
      <p:sp>
        <p:nvSpPr>
          <p:cNvPr id="4" name="灯片编号占位符 3"/>
          <p:cNvSpPr>
            <a:spLocks noGrp="1"/>
          </p:cNvSpPr>
          <p:nvPr>
            <p:ph type="sldNum" sz="quarter" idx="10"/>
          </p:nvPr>
        </p:nvSpPr>
        <p:spPr/>
        <p:txBody>
          <a:bodyPr/>
          <a:lstStyle/>
          <a:p>
            <a:fld id="{713ACB04-2033-4E57-B7A8-8A13634466F8}" type="slidenum">
              <a:rPr lang="zh-CN" altLang="en-US" smtClean="0"/>
              <a:pPr/>
              <a:t>19</a:t>
            </a:fld>
            <a:endParaRPr lang="en-US" altLang="zh-CN"/>
          </a:p>
        </p:txBody>
      </p:sp>
    </p:spTree>
    <p:extLst>
      <p:ext uri="{BB962C8B-B14F-4D97-AF65-F5344CB8AC3E}">
        <p14:creationId xmlns:p14="http://schemas.microsoft.com/office/powerpoint/2010/main" val="77873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3ACB04-2033-4E57-B7A8-8A13634466F8}" type="slidenum">
              <a:rPr lang="zh-CN" altLang="en-US" smtClean="0"/>
              <a:pPr/>
              <a:t>20</a:t>
            </a:fld>
            <a:endParaRPr lang="en-US" altLang="zh-CN"/>
          </a:p>
        </p:txBody>
      </p:sp>
    </p:spTree>
    <p:extLst>
      <p:ext uri="{BB962C8B-B14F-4D97-AF65-F5344CB8AC3E}">
        <p14:creationId xmlns:p14="http://schemas.microsoft.com/office/powerpoint/2010/main" val="120766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3ACB04-2033-4E57-B7A8-8A13634466F8}" type="slidenum">
              <a:rPr lang="zh-CN" altLang="en-US" smtClean="0"/>
              <a:pPr/>
              <a:t>26</a:t>
            </a:fld>
            <a:endParaRPr lang="en-US" altLang="zh-CN"/>
          </a:p>
        </p:txBody>
      </p:sp>
    </p:spTree>
    <p:extLst>
      <p:ext uri="{BB962C8B-B14F-4D97-AF65-F5344CB8AC3E}">
        <p14:creationId xmlns:p14="http://schemas.microsoft.com/office/powerpoint/2010/main" val="151080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03164" y="1136652"/>
            <a:ext cx="9018985" cy="2417998"/>
          </a:xfr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03164" y="3647897"/>
            <a:ext cx="9018985" cy="1676843"/>
          </a:xfrm>
        </p:spPr>
        <p:txBody>
          <a:bodyPr/>
          <a:lstStyle>
            <a:lvl1pPr marL="0" indent="0" algn="ctr">
              <a:buNone/>
              <a:defRPr sz="3200"/>
            </a:lvl1pPr>
            <a:lvl2pPr marL="607024" indent="0" algn="ctr">
              <a:buNone/>
              <a:defRPr sz="2700"/>
            </a:lvl2pPr>
            <a:lvl3pPr marL="1214049" indent="0" algn="ctr">
              <a:buNone/>
              <a:defRPr sz="2400"/>
            </a:lvl3pPr>
            <a:lvl4pPr marL="1821073" indent="0" algn="ctr">
              <a:buNone/>
              <a:defRPr sz="2100"/>
            </a:lvl4pPr>
            <a:lvl5pPr marL="2428098" indent="0" algn="ctr">
              <a:buNone/>
              <a:defRPr sz="2100"/>
            </a:lvl5pPr>
            <a:lvl6pPr marL="3035122" indent="0" algn="ctr">
              <a:buNone/>
              <a:defRPr sz="2100"/>
            </a:lvl6pPr>
            <a:lvl7pPr marL="3642147" indent="0" algn="ctr">
              <a:buNone/>
              <a:defRPr sz="2100"/>
            </a:lvl7pPr>
            <a:lvl8pPr marL="4249171" indent="0" algn="ctr">
              <a:buNone/>
              <a:defRPr sz="2100"/>
            </a:lvl8pPr>
            <a:lvl9pPr marL="4856196" indent="0" algn="ctr">
              <a:buNone/>
              <a:defRPr sz="21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AE248943-5650-4376-B2A8-D10B1C8A998C}"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0A59FC9-A39E-4116-BA52-AA2E151052FA}" type="slidenum">
              <a:rPr lang="zh-CN" altLang="en-US"/>
              <a:pPr/>
              <a:t>‹#›</a:t>
            </a:fld>
            <a:endParaRPr lang="en-US" altLang="zh-CN"/>
          </a:p>
        </p:txBody>
      </p:sp>
    </p:spTree>
    <p:extLst>
      <p:ext uri="{BB962C8B-B14F-4D97-AF65-F5344CB8AC3E}">
        <p14:creationId xmlns:p14="http://schemas.microsoft.com/office/powerpoint/2010/main" val="177603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68B952D-9FF9-4935-AB96-6BF756604963}"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D32909C-24E8-4DEE-BA38-58CE28DEFEA7}" type="slidenum">
              <a:rPr lang="zh-CN" altLang="en-US"/>
              <a:pPr/>
              <a:t>‹#›</a:t>
            </a:fld>
            <a:endParaRPr lang="en-US" altLang="zh-CN"/>
          </a:p>
        </p:txBody>
      </p:sp>
    </p:spTree>
    <p:extLst>
      <p:ext uri="{BB962C8B-B14F-4D97-AF65-F5344CB8AC3E}">
        <p14:creationId xmlns:p14="http://schemas.microsoft.com/office/powerpoint/2010/main" val="78933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352" y="278135"/>
            <a:ext cx="2705695" cy="592602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1266" y="278135"/>
            <a:ext cx="7916664" cy="592602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21ECBC33-0A9A-4B9D-AD44-87E65B84FDD5}"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52EF187-0C1C-4497-99C5-847F69822949}" type="slidenum">
              <a:rPr lang="zh-CN" altLang="en-US"/>
              <a:pPr/>
              <a:t>‹#›</a:t>
            </a:fld>
            <a:endParaRPr lang="en-US" altLang="zh-CN"/>
          </a:p>
        </p:txBody>
      </p:sp>
    </p:spTree>
    <p:extLst>
      <p:ext uri="{BB962C8B-B14F-4D97-AF65-F5344CB8AC3E}">
        <p14:creationId xmlns:p14="http://schemas.microsoft.com/office/powerpoint/2010/main" val="2059543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03164" y="1136652"/>
            <a:ext cx="9018985" cy="2417998"/>
          </a:xfr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03164" y="3647897"/>
            <a:ext cx="9018985" cy="1676843"/>
          </a:xfrm>
        </p:spPr>
        <p:txBody>
          <a:bodyPr/>
          <a:lstStyle>
            <a:lvl1pPr marL="0" indent="0" algn="ctr">
              <a:buNone/>
              <a:defRPr sz="3200"/>
            </a:lvl1pPr>
            <a:lvl2pPr marL="607024" indent="0" algn="ctr">
              <a:buNone/>
              <a:defRPr sz="2700"/>
            </a:lvl2pPr>
            <a:lvl3pPr marL="1214049" indent="0" algn="ctr">
              <a:buNone/>
              <a:defRPr sz="2400"/>
            </a:lvl3pPr>
            <a:lvl4pPr marL="1821073" indent="0" algn="ctr">
              <a:buNone/>
              <a:defRPr sz="2100"/>
            </a:lvl4pPr>
            <a:lvl5pPr marL="2428098" indent="0" algn="ctr">
              <a:buNone/>
              <a:defRPr sz="2100"/>
            </a:lvl5pPr>
            <a:lvl6pPr marL="3035122" indent="0" algn="ctr">
              <a:buNone/>
              <a:defRPr sz="2100"/>
            </a:lvl6pPr>
            <a:lvl7pPr marL="3642147" indent="0" algn="ctr">
              <a:buNone/>
              <a:defRPr sz="2100"/>
            </a:lvl7pPr>
            <a:lvl8pPr marL="4249171" indent="0" algn="ctr">
              <a:buNone/>
              <a:defRPr sz="2100"/>
            </a:lvl8pPr>
            <a:lvl9pPr marL="4856196" indent="0" algn="ctr">
              <a:buNone/>
              <a:defRPr sz="21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F661D0C-9E84-4367-9C90-2577B0ADBF52}"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13A405D-5999-450A-9493-DC031AD00B29}" type="slidenum">
              <a:rPr lang="zh-CN" altLang="en-US"/>
              <a:pPr/>
              <a:t>‹#›</a:t>
            </a:fld>
            <a:endParaRPr lang="en-US" altLang="zh-CN"/>
          </a:p>
        </p:txBody>
      </p:sp>
    </p:spTree>
    <p:extLst>
      <p:ext uri="{BB962C8B-B14F-4D97-AF65-F5344CB8AC3E}">
        <p14:creationId xmlns:p14="http://schemas.microsoft.com/office/powerpoint/2010/main" val="53758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8F3913C-F30D-487D-8A39-6A634D0BECA6}"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34E5E12D-85AB-4B67-B08F-27E9547C7F0A}" type="slidenum">
              <a:rPr lang="zh-CN" altLang="en-US"/>
              <a:pPr/>
              <a:t>‹#›</a:t>
            </a:fld>
            <a:endParaRPr lang="en-US" altLang="zh-CN"/>
          </a:p>
        </p:txBody>
      </p:sp>
    </p:spTree>
    <p:extLst>
      <p:ext uri="{BB962C8B-B14F-4D97-AF65-F5344CB8AC3E}">
        <p14:creationId xmlns:p14="http://schemas.microsoft.com/office/powerpoint/2010/main" val="2971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20478" y="1731507"/>
            <a:ext cx="10371832" cy="2889057"/>
          </a:xfrm>
        </p:spPr>
        <p:txBody>
          <a:bodyPr anchor="b"/>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20478" y="4647895"/>
            <a:ext cx="10371832" cy="1519286"/>
          </a:xfrm>
        </p:spPr>
        <p:txBody>
          <a:bodyPr/>
          <a:lstStyle>
            <a:lvl1pPr marL="0" indent="0">
              <a:buNone/>
              <a:defRPr sz="3200"/>
            </a:lvl1pPr>
            <a:lvl2pPr marL="607024" indent="0">
              <a:buNone/>
              <a:defRPr sz="2700"/>
            </a:lvl2pPr>
            <a:lvl3pPr marL="1214049" indent="0">
              <a:buNone/>
              <a:defRPr sz="2400"/>
            </a:lvl3pPr>
            <a:lvl4pPr marL="1821073" indent="0">
              <a:buNone/>
              <a:defRPr sz="2100"/>
            </a:lvl4pPr>
            <a:lvl5pPr marL="2428098" indent="0">
              <a:buNone/>
              <a:defRPr sz="2100"/>
            </a:lvl5pPr>
            <a:lvl6pPr marL="3035122" indent="0">
              <a:buNone/>
              <a:defRPr sz="2100"/>
            </a:lvl6pPr>
            <a:lvl7pPr marL="3642147" indent="0">
              <a:buNone/>
              <a:defRPr sz="2100"/>
            </a:lvl7pPr>
            <a:lvl8pPr marL="4249171" indent="0">
              <a:buNone/>
              <a:defRPr sz="2100"/>
            </a:lvl8pPr>
            <a:lvl9pPr marL="4856196" indent="0">
              <a:buNone/>
              <a:defRPr sz="21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87A1EBCF-520C-4EC7-995C-B6BBF349C2C0}"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3FACE48F-C2BF-4EB1-A981-CD273F121F72}" type="slidenum">
              <a:rPr lang="zh-CN" altLang="en-US"/>
              <a:pPr/>
              <a:t>‹#›</a:t>
            </a:fld>
            <a:endParaRPr lang="en-US" altLang="zh-CN"/>
          </a:p>
        </p:txBody>
      </p:sp>
    </p:spTree>
    <p:extLst>
      <p:ext uri="{BB962C8B-B14F-4D97-AF65-F5344CB8AC3E}">
        <p14:creationId xmlns:p14="http://schemas.microsoft.com/office/powerpoint/2010/main" val="2456770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1266" y="1620574"/>
            <a:ext cx="5311180" cy="45835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12867" y="1620574"/>
            <a:ext cx="5311180" cy="45835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51C46EF3-8116-4507-920B-E5024CED44A8}"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4F8BFDE-A2D2-4D12-B576-528601F0AF7D}" type="slidenum">
              <a:rPr lang="zh-CN" altLang="en-US"/>
              <a:pPr/>
              <a:t>‹#›</a:t>
            </a:fld>
            <a:endParaRPr lang="en-US" altLang="zh-CN"/>
          </a:p>
        </p:txBody>
      </p:sp>
    </p:spTree>
    <p:extLst>
      <p:ext uri="{BB962C8B-B14F-4D97-AF65-F5344CB8AC3E}">
        <p14:creationId xmlns:p14="http://schemas.microsoft.com/office/powerpoint/2010/main" val="3248265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28829" y="369774"/>
            <a:ext cx="10371832" cy="1342439"/>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28831" y="1702566"/>
            <a:ext cx="5087792" cy="834402"/>
          </a:xfrm>
        </p:spPr>
        <p:txBody>
          <a:bodyPr anchor="b"/>
          <a:lstStyle>
            <a:lvl1pPr marL="0" indent="0">
              <a:buNone/>
              <a:defRPr sz="3200" b="1"/>
            </a:lvl1pPr>
            <a:lvl2pPr marL="607024" indent="0">
              <a:buNone/>
              <a:defRPr sz="2700" b="1"/>
            </a:lvl2pPr>
            <a:lvl3pPr marL="1214049" indent="0">
              <a:buNone/>
              <a:defRPr sz="2400" b="1"/>
            </a:lvl3pPr>
            <a:lvl4pPr marL="1821073" indent="0">
              <a:buNone/>
              <a:defRPr sz="2100" b="1"/>
            </a:lvl4pPr>
            <a:lvl5pPr marL="2428098" indent="0">
              <a:buNone/>
              <a:defRPr sz="2100" b="1"/>
            </a:lvl5pPr>
            <a:lvl6pPr marL="3035122" indent="0">
              <a:buNone/>
              <a:defRPr sz="2100" b="1"/>
            </a:lvl6pPr>
            <a:lvl7pPr marL="3642147" indent="0">
              <a:buNone/>
              <a:defRPr sz="2100" b="1"/>
            </a:lvl7pPr>
            <a:lvl8pPr marL="4249171" indent="0">
              <a:buNone/>
              <a:defRPr sz="2100" b="1"/>
            </a:lvl8pPr>
            <a:lvl9pPr marL="4856196"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828831" y="2536969"/>
            <a:ext cx="5087792" cy="37314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087815" y="1702566"/>
            <a:ext cx="5112846" cy="834402"/>
          </a:xfrm>
        </p:spPr>
        <p:txBody>
          <a:bodyPr anchor="b"/>
          <a:lstStyle>
            <a:lvl1pPr marL="0" indent="0">
              <a:buNone/>
              <a:defRPr sz="3200" b="1"/>
            </a:lvl1pPr>
            <a:lvl2pPr marL="607024" indent="0">
              <a:buNone/>
              <a:defRPr sz="2700" b="1"/>
            </a:lvl2pPr>
            <a:lvl3pPr marL="1214049" indent="0">
              <a:buNone/>
              <a:defRPr sz="2400" b="1"/>
            </a:lvl3pPr>
            <a:lvl4pPr marL="1821073" indent="0">
              <a:buNone/>
              <a:defRPr sz="2100" b="1"/>
            </a:lvl4pPr>
            <a:lvl5pPr marL="2428098" indent="0">
              <a:buNone/>
              <a:defRPr sz="2100" b="1"/>
            </a:lvl5pPr>
            <a:lvl6pPr marL="3035122" indent="0">
              <a:buNone/>
              <a:defRPr sz="2100" b="1"/>
            </a:lvl6pPr>
            <a:lvl7pPr marL="3642147" indent="0">
              <a:buNone/>
              <a:defRPr sz="2100" b="1"/>
            </a:lvl7pPr>
            <a:lvl8pPr marL="4249171" indent="0">
              <a:buNone/>
              <a:defRPr sz="2100" b="1"/>
            </a:lvl8pPr>
            <a:lvl9pPr marL="4856196"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087815" y="2536969"/>
            <a:ext cx="5112846" cy="37314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D8551842-A06A-45D6-B38A-4C05787A4B57}" type="datetime1">
              <a:rPr lang="zh-CN" altLang="en-US"/>
              <a:pPr>
                <a:defRPr/>
              </a:pPr>
              <a:t>2016/7/22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7B24DAE-E0BF-4C35-A351-56542EEE7B5B}" type="slidenum">
              <a:rPr lang="zh-CN" altLang="en-US"/>
              <a:pPr/>
              <a:t>‹#›</a:t>
            </a:fld>
            <a:endParaRPr lang="en-US" altLang="zh-CN"/>
          </a:p>
        </p:txBody>
      </p:sp>
    </p:spTree>
    <p:extLst>
      <p:ext uri="{BB962C8B-B14F-4D97-AF65-F5344CB8AC3E}">
        <p14:creationId xmlns:p14="http://schemas.microsoft.com/office/powerpoint/2010/main" val="3860760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F8E3F4F-410E-4510-9DA4-5EBA78074610}" type="datetime1">
              <a:rPr lang="zh-CN" altLang="en-US"/>
              <a:pPr>
                <a:defRPr/>
              </a:pPr>
              <a:t>2016/7/22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38A0149-D866-452F-B81B-BB5A2B129329}" type="slidenum">
              <a:rPr lang="zh-CN" altLang="en-US"/>
              <a:pPr/>
              <a:t>‹#›</a:t>
            </a:fld>
            <a:endParaRPr lang="en-US" altLang="zh-CN"/>
          </a:p>
        </p:txBody>
      </p:sp>
    </p:spTree>
    <p:extLst>
      <p:ext uri="{BB962C8B-B14F-4D97-AF65-F5344CB8AC3E}">
        <p14:creationId xmlns:p14="http://schemas.microsoft.com/office/powerpoint/2010/main" val="2936522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E42CC0B-B7E3-4F03-AB1A-886D6596A240}" type="datetime1">
              <a:rPr lang="zh-CN" altLang="en-US"/>
              <a:pPr>
                <a:defRPr/>
              </a:pPr>
              <a:t>2016/7/22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12FEC0F-21DF-4469-A0D0-1198A54AD1AB}" type="slidenum">
              <a:rPr lang="zh-CN" altLang="en-US"/>
              <a:pPr/>
              <a:t>‹#›</a:t>
            </a:fld>
            <a:endParaRPr lang="en-US" altLang="zh-CN"/>
          </a:p>
        </p:txBody>
      </p:sp>
    </p:spTree>
    <p:extLst>
      <p:ext uri="{BB962C8B-B14F-4D97-AF65-F5344CB8AC3E}">
        <p14:creationId xmlns:p14="http://schemas.microsoft.com/office/powerpoint/2010/main" val="1710378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28830" y="463021"/>
            <a:ext cx="3878999" cy="1620573"/>
          </a:xfrm>
        </p:spPr>
        <p:txBody>
          <a:bodyPr anchor="b"/>
          <a:lstStyle>
            <a:lvl1pPr>
              <a:defRPr sz="4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12846" y="999998"/>
            <a:ext cx="6087815" cy="4935674"/>
          </a:xfrm>
        </p:spPr>
        <p:txBody>
          <a:bodyPr/>
          <a:lstStyle>
            <a:lvl1pPr>
              <a:defRPr sz="42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28830" y="2083595"/>
            <a:ext cx="3878999" cy="3860115"/>
          </a:xfrm>
        </p:spPr>
        <p:txBody>
          <a:bodyPr/>
          <a:lstStyle>
            <a:lvl1pPr marL="0" indent="0">
              <a:buNone/>
              <a:defRPr sz="2100"/>
            </a:lvl1pPr>
            <a:lvl2pPr marL="607024" indent="0">
              <a:buNone/>
              <a:defRPr sz="1900"/>
            </a:lvl2pPr>
            <a:lvl3pPr marL="1214049" indent="0">
              <a:buNone/>
              <a:defRPr sz="1600"/>
            </a:lvl3pPr>
            <a:lvl4pPr marL="1821073" indent="0">
              <a:buNone/>
              <a:defRPr sz="1300"/>
            </a:lvl4pPr>
            <a:lvl5pPr marL="2428098" indent="0">
              <a:buNone/>
              <a:defRPr sz="1300"/>
            </a:lvl5pPr>
            <a:lvl6pPr marL="3035122" indent="0">
              <a:buNone/>
              <a:defRPr sz="1300"/>
            </a:lvl6pPr>
            <a:lvl7pPr marL="3642147" indent="0">
              <a:buNone/>
              <a:defRPr sz="1300"/>
            </a:lvl7pPr>
            <a:lvl8pPr marL="4249171" indent="0">
              <a:buNone/>
              <a:defRPr sz="1300"/>
            </a:lvl8pPr>
            <a:lvl9pPr marL="4856196" indent="0">
              <a:buNone/>
              <a:defRPr sz="13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7DD2319-A2C4-446C-A4B2-BB00E58CA270}"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7D4A9E3-8F1A-4351-BDC3-271D690F5A22}" type="slidenum">
              <a:rPr lang="zh-CN" altLang="en-US"/>
              <a:pPr/>
              <a:t>‹#›</a:t>
            </a:fld>
            <a:endParaRPr lang="en-US" altLang="zh-CN"/>
          </a:p>
        </p:txBody>
      </p:sp>
    </p:spTree>
    <p:extLst>
      <p:ext uri="{BB962C8B-B14F-4D97-AF65-F5344CB8AC3E}">
        <p14:creationId xmlns:p14="http://schemas.microsoft.com/office/powerpoint/2010/main" val="393348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E97848D-A827-4215-A691-8426118D7BC6}"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6B38E64-E952-4EFE-8C94-E11D81579F99}" type="slidenum">
              <a:rPr lang="zh-CN" altLang="en-US"/>
              <a:pPr/>
              <a:t>‹#›</a:t>
            </a:fld>
            <a:endParaRPr lang="en-US" altLang="zh-CN"/>
          </a:p>
        </p:txBody>
      </p:sp>
    </p:spTree>
    <p:extLst>
      <p:ext uri="{BB962C8B-B14F-4D97-AF65-F5344CB8AC3E}">
        <p14:creationId xmlns:p14="http://schemas.microsoft.com/office/powerpoint/2010/main" val="3837126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28830" y="463021"/>
            <a:ext cx="3878999" cy="1620573"/>
          </a:xfrm>
        </p:spPr>
        <p:txBody>
          <a:bodyPr anchor="b"/>
          <a:lstStyle>
            <a:lvl1pPr>
              <a:defRPr sz="4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12846" y="999998"/>
            <a:ext cx="6087815" cy="4935674"/>
          </a:xfrm>
        </p:spPr>
        <p:txBody>
          <a:bodyPr/>
          <a:lstStyle>
            <a:lvl1pPr marL="0" indent="0">
              <a:buNone/>
              <a:defRPr sz="4200"/>
            </a:lvl1pPr>
            <a:lvl2pPr marL="607024" indent="0">
              <a:buNone/>
              <a:defRPr sz="3700"/>
            </a:lvl2pPr>
            <a:lvl3pPr marL="1214049" indent="0">
              <a:buNone/>
              <a:defRPr sz="3200"/>
            </a:lvl3pPr>
            <a:lvl4pPr marL="1821073" indent="0">
              <a:buNone/>
              <a:defRPr sz="2700"/>
            </a:lvl4pPr>
            <a:lvl5pPr marL="2428098" indent="0">
              <a:buNone/>
              <a:defRPr sz="2700"/>
            </a:lvl5pPr>
            <a:lvl6pPr marL="3035122" indent="0">
              <a:buNone/>
              <a:defRPr sz="2700"/>
            </a:lvl6pPr>
            <a:lvl7pPr marL="3642147" indent="0">
              <a:buNone/>
              <a:defRPr sz="2700"/>
            </a:lvl7pPr>
            <a:lvl8pPr marL="4249171" indent="0">
              <a:buNone/>
              <a:defRPr sz="2700"/>
            </a:lvl8pPr>
            <a:lvl9pPr marL="4856196" indent="0">
              <a:buNone/>
              <a:defRPr sz="2700"/>
            </a:lvl9pPr>
          </a:lstStyle>
          <a:p>
            <a:pPr lvl="0"/>
            <a:endParaRPr lang="zh-CN" altLang="en-US" noProof="0" smtClean="0"/>
          </a:p>
        </p:txBody>
      </p:sp>
      <p:sp>
        <p:nvSpPr>
          <p:cNvPr id="4" name="文本占位符 3"/>
          <p:cNvSpPr>
            <a:spLocks noGrp="1"/>
          </p:cNvSpPr>
          <p:nvPr>
            <p:ph type="body" sz="half" idx="2"/>
          </p:nvPr>
        </p:nvSpPr>
        <p:spPr>
          <a:xfrm>
            <a:off x="828830" y="2083595"/>
            <a:ext cx="3878999" cy="3860115"/>
          </a:xfrm>
        </p:spPr>
        <p:txBody>
          <a:bodyPr/>
          <a:lstStyle>
            <a:lvl1pPr marL="0" indent="0">
              <a:buNone/>
              <a:defRPr sz="2100"/>
            </a:lvl1pPr>
            <a:lvl2pPr marL="607024" indent="0">
              <a:buNone/>
              <a:defRPr sz="1900"/>
            </a:lvl2pPr>
            <a:lvl3pPr marL="1214049" indent="0">
              <a:buNone/>
              <a:defRPr sz="1600"/>
            </a:lvl3pPr>
            <a:lvl4pPr marL="1821073" indent="0">
              <a:buNone/>
              <a:defRPr sz="1300"/>
            </a:lvl4pPr>
            <a:lvl5pPr marL="2428098" indent="0">
              <a:buNone/>
              <a:defRPr sz="1300"/>
            </a:lvl5pPr>
            <a:lvl6pPr marL="3035122" indent="0">
              <a:buNone/>
              <a:defRPr sz="1300"/>
            </a:lvl6pPr>
            <a:lvl7pPr marL="3642147" indent="0">
              <a:buNone/>
              <a:defRPr sz="1300"/>
            </a:lvl7pPr>
            <a:lvl8pPr marL="4249171" indent="0">
              <a:buNone/>
              <a:defRPr sz="1300"/>
            </a:lvl8pPr>
            <a:lvl9pPr marL="4856196" indent="0">
              <a:buNone/>
              <a:defRPr sz="13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485BC3B-B95D-4FCD-B264-D4D299908FC2}"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6A38DEC-3C3F-4ED3-99A7-69BFF4327F90}" type="slidenum">
              <a:rPr lang="zh-CN" altLang="en-US"/>
              <a:pPr/>
              <a:t>‹#›</a:t>
            </a:fld>
            <a:endParaRPr lang="en-US" altLang="zh-CN"/>
          </a:p>
        </p:txBody>
      </p:sp>
    </p:spTree>
    <p:extLst>
      <p:ext uri="{BB962C8B-B14F-4D97-AF65-F5344CB8AC3E}">
        <p14:creationId xmlns:p14="http://schemas.microsoft.com/office/powerpoint/2010/main" val="3458723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7DF29E3-07E7-4E8D-9169-83983553E46C}"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0BE59E2-7D63-4F31-A8DE-FD2E7C8D6678}" type="slidenum">
              <a:rPr lang="zh-CN" altLang="en-US"/>
              <a:pPr/>
              <a:t>‹#›</a:t>
            </a:fld>
            <a:endParaRPr lang="en-US" altLang="zh-CN"/>
          </a:p>
        </p:txBody>
      </p:sp>
    </p:spTree>
    <p:extLst>
      <p:ext uri="{BB962C8B-B14F-4D97-AF65-F5344CB8AC3E}">
        <p14:creationId xmlns:p14="http://schemas.microsoft.com/office/powerpoint/2010/main" val="2761925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352" y="278135"/>
            <a:ext cx="2705695" cy="592602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1266" y="278135"/>
            <a:ext cx="7916664" cy="592602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5C735FC-33A5-4163-A664-C0794DA1EC4B}"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82289E-EF72-4E60-8C2F-143B34BD376C}" type="slidenum">
              <a:rPr lang="zh-CN" altLang="en-US"/>
              <a:pPr/>
              <a:t>‹#›</a:t>
            </a:fld>
            <a:endParaRPr lang="en-US" altLang="zh-CN"/>
          </a:p>
        </p:txBody>
      </p:sp>
    </p:spTree>
    <p:extLst>
      <p:ext uri="{BB962C8B-B14F-4D97-AF65-F5344CB8AC3E}">
        <p14:creationId xmlns:p14="http://schemas.microsoft.com/office/powerpoint/2010/main" val="246029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20478" y="1731507"/>
            <a:ext cx="10371832" cy="2889057"/>
          </a:xfrm>
        </p:spPr>
        <p:txBody>
          <a:bodyPr anchor="b"/>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20478" y="4647895"/>
            <a:ext cx="10371832" cy="1519286"/>
          </a:xfrm>
        </p:spPr>
        <p:txBody>
          <a:bodyPr/>
          <a:lstStyle>
            <a:lvl1pPr marL="0" indent="0">
              <a:buNone/>
              <a:defRPr sz="3200"/>
            </a:lvl1pPr>
            <a:lvl2pPr marL="607024" indent="0">
              <a:buNone/>
              <a:defRPr sz="2700"/>
            </a:lvl2pPr>
            <a:lvl3pPr marL="1214049" indent="0">
              <a:buNone/>
              <a:defRPr sz="2400"/>
            </a:lvl3pPr>
            <a:lvl4pPr marL="1821073" indent="0">
              <a:buNone/>
              <a:defRPr sz="2100"/>
            </a:lvl4pPr>
            <a:lvl5pPr marL="2428098" indent="0">
              <a:buNone/>
              <a:defRPr sz="2100"/>
            </a:lvl5pPr>
            <a:lvl6pPr marL="3035122" indent="0">
              <a:buNone/>
              <a:defRPr sz="2100"/>
            </a:lvl6pPr>
            <a:lvl7pPr marL="3642147" indent="0">
              <a:buNone/>
              <a:defRPr sz="2100"/>
            </a:lvl7pPr>
            <a:lvl8pPr marL="4249171" indent="0">
              <a:buNone/>
              <a:defRPr sz="2100"/>
            </a:lvl8pPr>
            <a:lvl9pPr marL="4856196" indent="0">
              <a:buNone/>
              <a:defRPr sz="21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6C5792C4-2DFC-4EAF-82FE-9574A45B78AD}" type="datetime1">
              <a:rPr lang="zh-CN" altLang="en-US"/>
              <a:pPr>
                <a:defRPr/>
              </a:pPr>
              <a:t>2016/7/22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8068366-6B5B-46A1-95E0-76DC19920F19}" type="slidenum">
              <a:rPr lang="zh-CN" altLang="en-US"/>
              <a:pPr/>
              <a:t>‹#›</a:t>
            </a:fld>
            <a:endParaRPr lang="en-US" altLang="zh-CN"/>
          </a:p>
        </p:txBody>
      </p:sp>
    </p:spTree>
    <p:extLst>
      <p:ext uri="{BB962C8B-B14F-4D97-AF65-F5344CB8AC3E}">
        <p14:creationId xmlns:p14="http://schemas.microsoft.com/office/powerpoint/2010/main" val="1497981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1266" y="1620574"/>
            <a:ext cx="5311180" cy="45835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12867" y="1620574"/>
            <a:ext cx="5311180" cy="45835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0A57382D-CEBD-4D89-88EE-2CA58E16B840}"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6F1B8E1-E909-4F40-803A-8D72A5669B74}" type="slidenum">
              <a:rPr lang="zh-CN" altLang="en-US"/>
              <a:pPr/>
              <a:t>‹#›</a:t>
            </a:fld>
            <a:endParaRPr lang="en-US" altLang="zh-CN"/>
          </a:p>
        </p:txBody>
      </p:sp>
    </p:spTree>
    <p:extLst>
      <p:ext uri="{BB962C8B-B14F-4D97-AF65-F5344CB8AC3E}">
        <p14:creationId xmlns:p14="http://schemas.microsoft.com/office/powerpoint/2010/main" val="1291062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28829" y="369774"/>
            <a:ext cx="10371832" cy="1342439"/>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28831" y="1702566"/>
            <a:ext cx="5087792" cy="834402"/>
          </a:xfrm>
        </p:spPr>
        <p:txBody>
          <a:bodyPr anchor="b"/>
          <a:lstStyle>
            <a:lvl1pPr marL="0" indent="0">
              <a:buNone/>
              <a:defRPr sz="3200" b="1"/>
            </a:lvl1pPr>
            <a:lvl2pPr marL="607024" indent="0">
              <a:buNone/>
              <a:defRPr sz="2700" b="1"/>
            </a:lvl2pPr>
            <a:lvl3pPr marL="1214049" indent="0">
              <a:buNone/>
              <a:defRPr sz="2400" b="1"/>
            </a:lvl3pPr>
            <a:lvl4pPr marL="1821073" indent="0">
              <a:buNone/>
              <a:defRPr sz="2100" b="1"/>
            </a:lvl4pPr>
            <a:lvl5pPr marL="2428098" indent="0">
              <a:buNone/>
              <a:defRPr sz="2100" b="1"/>
            </a:lvl5pPr>
            <a:lvl6pPr marL="3035122" indent="0">
              <a:buNone/>
              <a:defRPr sz="2100" b="1"/>
            </a:lvl6pPr>
            <a:lvl7pPr marL="3642147" indent="0">
              <a:buNone/>
              <a:defRPr sz="2100" b="1"/>
            </a:lvl7pPr>
            <a:lvl8pPr marL="4249171" indent="0">
              <a:buNone/>
              <a:defRPr sz="2100" b="1"/>
            </a:lvl8pPr>
            <a:lvl9pPr marL="4856196"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828831" y="2536969"/>
            <a:ext cx="5087792" cy="37314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087815" y="1702566"/>
            <a:ext cx="5112846" cy="834402"/>
          </a:xfrm>
        </p:spPr>
        <p:txBody>
          <a:bodyPr anchor="b"/>
          <a:lstStyle>
            <a:lvl1pPr marL="0" indent="0">
              <a:buNone/>
              <a:defRPr sz="3200" b="1"/>
            </a:lvl1pPr>
            <a:lvl2pPr marL="607024" indent="0">
              <a:buNone/>
              <a:defRPr sz="2700" b="1"/>
            </a:lvl2pPr>
            <a:lvl3pPr marL="1214049" indent="0">
              <a:buNone/>
              <a:defRPr sz="2400" b="1"/>
            </a:lvl3pPr>
            <a:lvl4pPr marL="1821073" indent="0">
              <a:buNone/>
              <a:defRPr sz="2100" b="1"/>
            </a:lvl4pPr>
            <a:lvl5pPr marL="2428098" indent="0">
              <a:buNone/>
              <a:defRPr sz="2100" b="1"/>
            </a:lvl5pPr>
            <a:lvl6pPr marL="3035122" indent="0">
              <a:buNone/>
              <a:defRPr sz="2100" b="1"/>
            </a:lvl6pPr>
            <a:lvl7pPr marL="3642147" indent="0">
              <a:buNone/>
              <a:defRPr sz="2100" b="1"/>
            </a:lvl7pPr>
            <a:lvl8pPr marL="4249171" indent="0">
              <a:buNone/>
              <a:defRPr sz="2100" b="1"/>
            </a:lvl8pPr>
            <a:lvl9pPr marL="4856196"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087815" y="2536969"/>
            <a:ext cx="5112846" cy="37314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9123B7C7-4DC9-4E71-9825-ABF686E24BBB}" type="datetime1">
              <a:rPr lang="zh-CN" altLang="en-US"/>
              <a:pPr>
                <a:defRPr/>
              </a:pPr>
              <a:t>2016/7/22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5BA22E5D-EB2D-4B9E-A518-1E8668267DA2}" type="slidenum">
              <a:rPr lang="zh-CN" altLang="en-US"/>
              <a:pPr/>
              <a:t>‹#›</a:t>
            </a:fld>
            <a:endParaRPr lang="en-US" altLang="zh-CN"/>
          </a:p>
        </p:txBody>
      </p:sp>
    </p:spTree>
    <p:extLst>
      <p:ext uri="{BB962C8B-B14F-4D97-AF65-F5344CB8AC3E}">
        <p14:creationId xmlns:p14="http://schemas.microsoft.com/office/powerpoint/2010/main" val="65599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00C9368E-06CE-426D-A20A-6DF3BCBB45A9}" type="datetime1">
              <a:rPr lang="zh-CN" altLang="en-US"/>
              <a:pPr>
                <a:defRPr/>
              </a:pPr>
              <a:t>2016/7/22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C072539D-E44C-4EA6-951B-7B55000B2102}" type="slidenum">
              <a:rPr lang="zh-CN" altLang="en-US"/>
              <a:pPr/>
              <a:t>‹#›</a:t>
            </a:fld>
            <a:endParaRPr lang="en-US" altLang="zh-CN"/>
          </a:p>
        </p:txBody>
      </p:sp>
    </p:spTree>
    <p:extLst>
      <p:ext uri="{BB962C8B-B14F-4D97-AF65-F5344CB8AC3E}">
        <p14:creationId xmlns:p14="http://schemas.microsoft.com/office/powerpoint/2010/main" val="98604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9A96EBE-2A5B-4503-8105-8FB6C0EA6A3F}" type="datetime1">
              <a:rPr lang="zh-CN" altLang="en-US"/>
              <a:pPr>
                <a:defRPr/>
              </a:pPr>
              <a:t>2016/7/22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12C04CD6-B2B2-4160-BDCF-8483530776B6}" type="slidenum">
              <a:rPr lang="zh-CN" altLang="en-US"/>
              <a:pPr/>
              <a:t>‹#›</a:t>
            </a:fld>
            <a:endParaRPr lang="en-US" altLang="zh-CN"/>
          </a:p>
        </p:txBody>
      </p:sp>
    </p:spTree>
    <p:extLst>
      <p:ext uri="{BB962C8B-B14F-4D97-AF65-F5344CB8AC3E}">
        <p14:creationId xmlns:p14="http://schemas.microsoft.com/office/powerpoint/2010/main" val="262986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28830" y="463021"/>
            <a:ext cx="3878999" cy="1620573"/>
          </a:xfrm>
        </p:spPr>
        <p:txBody>
          <a:bodyPr anchor="b"/>
          <a:lstStyle>
            <a:lvl1pPr>
              <a:defRPr sz="4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12846" y="999998"/>
            <a:ext cx="6087815" cy="4935674"/>
          </a:xfrm>
        </p:spPr>
        <p:txBody>
          <a:bodyPr/>
          <a:lstStyle>
            <a:lvl1pPr>
              <a:defRPr sz="42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28830" y="2083595"/>
            <a:ext cx="3878999" cy="3860115"/>
          </a:xfrm>
        </p:spPr>
        <p:txBody>
          <a:bodyPr/>
          <a:lstStyle>
            <a:lvl1pPr marL="0" indent="0">
              <a:buNone/>
              <a:defRPr sz="2100"/>
            </a:lvl1pPr>
            <a:lvl2pPr marL="607024" indent="0">
              <a:buNone/>
              <a:defRPr sz="1900"/>
            </a:lvl2pPr>
            <a:lvl3pPr marL="1214049" indent="0">
              <a:buNone/>
              <a:defRPr sz="1600"/>
            </a:lvl3pPr>
            <a:lvl4pPr marL="1821073" indent="0">
              <a:buNone/>
              <a:defRPr sz="1300"/>
            </a:lvl4pPr>
            <a:lvl5pPr marL="2428098" indent="0">
              <a:buNone/>
              <a:defRPr sz="1300"/>
            </a:lvl5pPr>
            <a:lvl6pPr marL="3035122" indent="0">
              <a:buNone/>
              <a:defRPr sz="1300"/>
            </a:lvl6pPr>
            <a:lvl7pPr marL="3642147" indent="0">
              <a:buNone/>
              <a:defRPr sz="1300"/>
            </a:lvl7pPr>
            <a:lvl8pPr marL="4249171" indent="0">
              <a:buNone/>
              <a:defRPr sz="1300"/>
            </a:lvl8pPr>
            <a:lvl9pPr marL="4856196" indent="0">
              <a:buNone/>
              <a:defRPr sz="13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A51CEC8-CE0A-4509-8156-8227D86C7657}"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CAB01E8-8B50-4AFA-B31A-642807ADFFA1}" type="slidenum">
              <a:rPr lang="zh-CN" altLang="en-US"/>
              <a:pPr/>
              <a:t>‹#›</a:t>
            </a:fld>
            <a:endParaRPr lang="en-US" altLang="zh-CN"/>
          </a:p>
        </p:txBody>
      </p:sp>
    </p:spTree>
    <p:extLst>
      <p:ext uri="{BB962C8B-B14F-4D97-AF65-F5344CB8AC3E}">
        <p14:creationId xmlns:p14="http://schemas.microsoft.com/office/powerpoint/2010/main" val="87468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28830" y="463021"/>
            <a:ext cx="3878999" cy="1620573"/>
          </a:xfrm>
        </p:spPr>
        <p:txBody>
          <a:bodyPr anchor="b"/>
          <a:lstStyle>
            <a:lvl1pPr>
              <a:defRPr sz="4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12846" y="999998"/>
            <a:ext cx="6087815" cy="4935674"/>
          </a:xfrm>
        </p:spPr>
        <p:txBody>
          <a:bodyPr/>
          <a:lstStyle>
            <a:lvl1pPr marL="0" indent="0">
              <a:buNone/>
              <a:defRPr sz="4200"/>
            </a:lvl1pPr>
            <a:lvl2pPr marL="607024" indent="0">
              <a:buNone/>
              <a:defRPr sz="3700"/>
            </a:lvl2pPr>
            <a:lvl3pPr marL="1214049" indent="0">
              <a:buNone/>
              <a:defRPr sz="3200"/>
            </a:lvl3pPr>
            <a:lvl4pPr marL="1821073" indent="0">
              <a:buNone/>
              <a:defRPr sz="2700"/>
            </a:lvl4pPr>
            <a:lvl5pPr marL="2428098" indent="0">
              <a:buNone/>
              <a:defRPr sz="2700"/>
            </a:lvl5pPr>
            <a:lvl6pPr marL="3035122" indent="0">
              <a:buNone/>
              <a:defRPr sz="2700"/>
            </a:lvl6pPr>
            <a:lvl7pPr marL="3642147" indent="0">
              <a:buNone/>
              <a:defRPr sz="2700"/>
            </a:lvl7pPr>
            <a:lvl8pPr marL="4249171" indent="0">
              <a:buNone/>
              <a:defRPr sz="2700"/>
            </a:lvl8pPr>
            <a:lvl9pPr marL="4856196" indent="0">
              <a:buNone/>
              <a:defRPr sz="2700"/>
            </a:lvl9pPr>
          </a:lstStyle>
          <a:p>
            <a:pPr lvl="0"/>
            <a:endParaRPr lang="zh-CN" altLang="en-US" noProof="0" smtClean="0"/>
          </a:p>
        </p:txBody>
      </p:sp>
      <p:sp>
        <p:nvSpPr>
          <p:cNvPr id="4" name="文本占位符 3"/>
          <p:cNvSpPr>
            <a:spLocks noGrp="1"/>
          </p:cNvSpPr>
          <p:nvPr>
            <p:ph type="body" sz="half" idx="2"/>
          </p:nvPr>
        </p:nvSpPr>
        <p:spPr>
          <a:xfrm>
            <a:off x="828830" y="2083595"/>
            <a:ext cx="3878999" cy="3860115"/>
          </a:xfrm>
        </p:spPr>
        <p:txBody>
          <a:bodyPr/>
          <a:lstStyle>
            <a:lvl1pPr marL="0" indent="0">
              <a:buNone/>
              <a:defRPr sz="2100"/>
            </a:lvl1pPr>
            <a:lvl2pPr marL="607024" indent="0">
              <a:buNone/>
              <a:defRPr sz="1900"/>
            </a:lvl2pPr>
            <a:lvl3pPr marL="1214049" indent="0">
              <a:buNone/>
              <a:defRPr sz="1600"/>
            </a:lvl3pPr>
            <a:lvl4pPr marL="1821073" indent="0">
              <a:buNone/>
              <a:defRPr sz="1300"/>
            </a:lvl4pPr>
            <a:lvl5pPr marL="2428098" indent="0">
              <a:buNone/>
              <a:defRPr sz="1300"/>
            </a:lvl5pPr>
            <a:lvl6pPr marL="3035122" indent="0">
              <a:buNone/>
              <a:defRPr sz="1300"/>
            </a:lvl6pPr>
            <a:lvl7pPr marL="3642147" indent="0">
              <a:buNone/>
              <a:defRPr sz="1300"/>
            </a:lvl7pPr>
            <a:lvl8pPr marL="4249171" indent="0">
              <a:buNone/>
              <a:defRPr sz="1300"/>
            </a:lvl8pPr>
            <a:lvl9pPr marL="4856196" indent="0">
              <a:buNone/>
              <a:defRPr sz="13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5BB7B9E-4A98-4108-B8E2-6BA0CB2DA4F3}" type="datetime1">
              <a:rPr lang="zh-CN" altLang="en-US"/>
              <a:pPr>
                <a:defRPr/>
              </a:pPr>
              <a:t>2016/7/22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32DF6CE-25BF-4E70-93F4-86F75252CD13}" type="slidenum">
              <a:rPr lang="zh-CN" altLang="en-US"/>
              <a:pPr/>
              <a:t>‹#›</a:t>
            </a:fld>
            <a:endParaRPr lang="en-US" altLang="zh-CN"/>
          </a:p>
        </p:txBody>
      </p:sp>
    </p:spTree>
    <p:extLst>
      <p:ext uri="{BB962C8B-B14F-4D97-AF65-F5344CB8AC3E}">
        <p14:creationId xmlns:p14="http://schemas.microsoft.com/office/powerpoint/2010/main" val="213099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050505"/>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1266" y="278135"/>
            <a:ext cx="10822782" cy="115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01266" y="1620574"/>
            <a:ext cx="10822782" cy="458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Rectangle 4"/>
          <p:cNvSpPr>
            <a:spLocks noGrp="1" noChangeArrowheads="1"/>
          </p:cNvSpPr>
          <p:nvPr>
            <p:ph type="dt" sz="half" idx="2"/>
          </p:nvPr>
        </p:nvSpPr>
        <p:spPr bwMode="auto">
          <a:xfrm>
            <a:off x="601266" y="6324737"/>
            <a:ext cx="280590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eaLnBrk="1" hangingPunct="1">
              <a:buFont typeface="Arial" panose="020B0604020202020204" pitchFamily="34" charset="0"/>
              <a:buNone/>
              <a:defRPr sz="1900" smtClean="0"/>
            </a:lvl1pPr>
          </a:lstStyle>
          <a:p>
            <a:pPr>
              <a:defRPr/>
            </a:pPr>
            <a:fld id="{2E6965CE-CE7D-48DD-B92D-2ED372AEB43C}" type="datetime1">
              <a:rPr lang="zh-CN" altLang="en-US"/>
              <a:pPr>
                <a:defRPr/>
              </a:pPr>
              <a:t>2016/7/22</a:t>
            </a:fld>
            <a:endParaRPr lang="en-US" altLang="zh-CN"/>
          </a:p>
        </p:txBody>
      </p:sp>
      <p:sp>
        <p:nvSpPr>
          <p:cNvPr id="1029" name="Rectangle 5"/>
          <p:cNvSpPr>
            <a:spLocks noGrp="1" noChangeArrowheads="1"/>
          </p:cNvSpPr>
          <p:nvPr>
            <p:ph type="ftr" sz="quarter" idx="3"/>
          </p:nvPr>
        </p:nvSpPr>
        <p:spPr bwMode="auto">
          <a:xfrm>
            <a:off x="4108649" y="6324737"/>
            <a:ext cx="380801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algn="ctr" eaLnBrk="1" hangingPunct="1">
              <a:buFont typeface="Arial" panose="020B0604020202020204" pitchFamily="34" charset="0"/>
              <a:buNone/>
              <a:defRPr sz="1900" smtClean="0"/>
            </a:lvl1pPr>
          </a:lstStyle>
          <a:p>
            <a:pPr>
              <a:defRPr/>
            </a:pPr>
            <a:endParaRPr lang="en-US" altLang="zh-CN"/>
          </a:p>
        </p:txBody>
      </p:sp>
      <p:sp>
        <p:nvSpPr>
          <p:cNvPr id="1030" name="Rectangle 6"/>
          <p:cNvSpPr>
            <a:spLocks noGrp="1" noChangeArrowheads="1"/>
          </p:cNvSpPr>
          <p:nvPr>
            <p:ph type="sldNum" sz="quarter" idx="4"/>
          </p:nvPr>
        </p:nvSpPr>
        <p:spPr bwMode="auto">
          <a:xfrm>
            <a:off x="8618141" y="6324737"/>
            <a:ext cx="280590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algn="r" eaLnBrk="1" hangingPunct="1">
              <a:buFont typeface="Arial" pitchFamily="34" charset="0"/>
              <a:buNone/>
              <a:defRPr sz="1900"/>
            </a:lvl1pPr>
          </a:lstStyle>
          <a:p>
            <a:fld id="{1CBD2679-5A62-4E4A-ABE4-43792D198136}" type="slidenum">
              <a:rPr lang="zh-CN" altLang="en-US"/>
              <a:pPr/>
              <a:t>‹#›</a:t>
            </a:fld>
            <a:endParaRPr lang="en-US" altLang="zh-CN"/>
          </a:p>
        </p:txBody>
      </p:sp>
      <p:pic>
        <p:nvPicPr>
          <p:cNvPr id="1031"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00422" y="286173"/>
            <a:ext cx="11624469" cy="63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p:titleStyle>
    <p:bodyStyle>
      <a:lvl1pPr marL="455268" indent="-455268" algn="l" rtl="0" eaLnBrk="0" fontAlgn="base" hangingPunct="0">
        <a:spcBef>
          <a:spcPct val="20000"/>
        </a:spcBef>
        <a:spcAft>
          <a:spcPct val="0"/>
        </a:spcAft>
        <a:buChar char="•"/>
        <a:defRPr sz="4200" kern="1200">
          <a:solidFill>
            <a:schemeClr val="tx1"/>
          </a:solidFill>
          <a:latin typeface="+mn-lt"/>
          <a:ea typeface="+mn-ea"/>
          <a:cs typeface="+mn-cs"/>
        </a:defRPr>
      </a:lvl1pPr>
      <a:lvl2pPr marL="986415" indent="-379390" algn="l" rtl="0" eaLnBrk="0" fontAlgn="base" hangingPunct="0">
        <a:spcBef>
          <a:spcPct val="20000"/>
        </a:spcBef>
        <a:spcAft>
          <a:spcPct val="0"/>
        </a:spcAft>
        <a:buChar char="–"/>
        <a:defRPr sz="3700" kern="1200">
          <a:solidFill>
            <a:schemeClr val="tx1"/>
          </a:solidFill>
          <a:latin typeface="+mn-lt"/>
          <a:ea typeface="+mn-ea"/>
          <a:cs typeface="+mn-cs"/>
        </a:defRPr>
      </a:lvl2pPr>
      <a:lvl3pPr marL="1517561" indent="-303512" algn="l" rtl="0" eaLnBrk="0" fontAlgn="base" hangingPunct="0">
        <a:spcBef>
          <a:spcPct val="20000"/>
        </a:spcBef>
        <a:spcAft>
          <a:spcPct val="0"/>
        </a:spcAft>
        <a:buChar char="•"/>
        <a:defRPr sz="3200" kern="1200">
          <a:solidFill>
            <a:schemeClr val="tx1"/>
          </a:solidFill>
          <a:latin typeface="+mn-lt"/>
          <a:ea typeface="+mn-ea"/>
          <a:cs typeface="+mn-cs"/>
        </a:defRPr>
      </a:lvl3pPr>
      <a:lvl4pPr marL="2124586" indent="-303512" algn="l" rtl="0" eaLnBrk="0" fontAlgn="base" hangingPunct="0">
        <a:spcBef>
          <a:spcPct val="20000"/>
        </a:spcBef>
        <a:spcAft>
          <a:spcPct val="0"/>
        </a:spcAft>
        <a:buChar char="–"/>
        <a:defRPr sz="2700" kern="1200">
          <a:solidFill>
            <a:schemeClr val="tx1"/>
          </a:solidFill>
          <a:latin typeface="+mn-lt"/>
          <a:ea typeface="+mn-ea"/>
          <a:cs typeface="+mn-cs"/>
        </a:defRPr>
      </a:lvl4pPr>
      <a:lvl5pPr marL="2731610" indent="-303512" algn="l" rtl="0" eaLnBrk="0" fontAlgn="base" hangingPunct="0">
        <a:spcBef>
          <a:spcPct val="20000"/>
        </a:spcBef>
        <a:spcAft>
          <a:spcPct val="0"/>
        </a:spcAft>
        <a:buChar char="»"/>
        <a:defRPr sz="2700" kern="1200">
          <a:solidFill>
            <a:schemeClr val="tx1"/>
          </a:solidFill>
          <a:latin typeface="+mn-lt"/>
          <a:ea typeface="+mn-ea"/>
          <a:cs typeface="+mn-cs"/>
        </a:defRPr>
      </a:lvl5pPr>
      <a:lvl6pPr marL="3338634"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6pPr>
      <a:lvl7pPr marL="3945659"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7pPr>
      <a:lvl8pPr marL="4552683"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8pPr>
      <a:lvl9pPr marL="5159708"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4049" rtl="0" eaLnBrk="1" latinLnBrk="0" hangingPunct="1">
        <a:defRPr sz="2400" kern="1200">
          <a:solidFill>
            <a:schemeClr val="tx1"/>
          </a:solidFill>
          <a:latin typeface="+mn-lt"/>
          <a:ea typeface="+mn-ea"/>
          <a:cs typeface="+mn-cs"/>
        </a:defRPr>
      </a:lvl1pPr>
      <a:lvl2pPr marL="607024" algn="l" defTabSz="1214049" rtl="0" eaLnBrk="1" latinLnBrk="0" hangingPunct="1">
        <a:defRPr sz="2400" kern="1200">
          <a:solidFill>
            <a:schemeClr val="tx1"/>
          </a:solidFill>
          <a:latin typeface="+mn-lt"/>
          <a:ea typeface="+mn-ea"/>
          <a:cs typeface="+mn-cs"/>
        </a:defRPr>
      </a:lvl2pPr>
      <a:lvl3pPr marL="1214049" algn="l" defTabSz="1214049" rtl="0" eaLnBrk="1" latinLnBrk="0" hangingPunct="1">
        <a:defRPr sz="2400" kern="1200">
          <a:solidFill>
            <a:schemeClr val="tx1"/>
          </a:solidFill>
          <a:latin typeface="+mn-lt"/>
          <a:ea typeface="+mn-ea"/>
          <a:cs typeface="+mn-cs"/>
        </a:defRPr>
      </a:lvl3pPr>
      <a:lvl4pPr marL="1821073" algn="l" defTabSz="1214049" rtl="0" eaLnBrk="1" latinLnBrk="0" hangingPunct="1">
        <a:defRPr sz="2400" kern="1200">
          <a:solidFill>
            <a:schemeClr val="tx1"/>
          </a:solidFill>
          <a:latin typeface="+mn-lt"/>
          <a:ea typeface="+mn-ea"/>
          <a:cs typeface="+mn-cs"/>
        </a:defRPr>
      </a:lvl4pPr>
      <a:lvl5pPr marL="2428098" algn="l" defTabSz="1214049" rtl="0" eaLnBrk="1" latinLnBrk="0" hangingPunct="1">
        <a:defRPr sz="2400" kern="1200">
          <a:solidFill>
            <a:schemeClr val="tx1"/>
          </a:solidFill>
          <a:latin typeface="+mn-lt"/>
          <a:ea typeface="+mn-ea"/>
          <a:cs typeface="+mn-cs"/>
        </a:defRPr>
      </a:lvl5pPr>
      <a:lvl6pPr marL="3035122" algn="l" defTabSz="1214049" rtl="0" eaLnBrk="1" latinLnBrk="0" hangingPunct="1">
        <a:defRPr sz="2400" kern="1200">
          <a:solidFill>
            <a:schemeClr val="tx1"/>
          </a:solidFill>
          <a:latin typeface="+mn-lt"/>
          <a:ea typeface="+mn-ea"/>
          <a:cs typeface="+mn-cs"/>
        </a:defRPr>
      </a:lvl6pPr>
      <a:lvl7pPr marL="3642147" algn="l" defTabSz="1214049" rtl="0" eaLnBrk="1" latinLnBrk="0" hangingPunct="1">
        <a:defRPr sz="2400" kern="1200">
          <a:solidFill>
            <a:schemeClr val="tx1"/>
          </a:solidFill>
          <a:latin typeface="+mn-lt"/>
          <a:ea typeface="+mn-ea"/>
          <a:cs typeface="+mn-cs"/>
        </a:defRPr>
      </a:lvl7pPr>
      <a:lvl8pPr marL="4249171" algn="l" defTabSz="1214049" rtl="0" eaLnBrk="1" latinLnBrk="0" hangingPunct="1">
        <a:defRPr sz="2400" kern="1200">
          <a:solidFill>
            <a:schemeClr val="tx1"/>
          </a:solidFill>
          <a:latin typeface="+mn-lt"/>
          <a:ea typeface="+mn-ea"/>
          <a:cs typeface="+mn-cs"/>
        </a:defRPr>
      </a:lvl8pPr>
      <a:lvl9pPr marL="4856196" algn="l" defTabSz="121404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050505"/>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00422" y="286173"/>
            <a:ext cx="11624469" cy="63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00422" y="286173"/>
            <a:ext cx="11624469" cy="63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title"/>
          </p:nvPr>
        </p:nvSpPr>
        <p:spPr bwMode="auto">
          <a:xfrm>
            <a:off x="601266" y="278135"/>
            <a:ext cx="10822782" cy="115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p>
            <a:pPr lvl="0"/>
            <a:r>
              <a:rPr lang="zh-CN" altLang="zh-CN" smtClean="0"/>
              <a:t>单击此处编辑母版标题样式</a:t>
            </a:r>
          </a:p>
        </p:txBody>
      </p:sp>
      <p:sp>
        <p:nvSpPr>
          <p:cNvPr id="2053" name="Rectangle 3"/>
          <p:cNvSpPr>
            <a:spLocks noGrp="1" noChangeArrowheads="1"/>
          </p:cNvSpPr>
          <p:nvPr>
            <p:ph type="body" idx="1"/>
          </p:nvPr>
        </p:nvSpPr>
        <p:spPr bwMode="auto">
          <a:xfrm>
            <a:off x="601266" y="1620574"/>
            <a:ext cx="10822782" cy="458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2054" name="Rectangle 4"/>
          <p:cNvSpPr>
            <a:spLocks noGrp="1" noChangeArrowheads="1"/>
          </p:cNvSpPr>
          <p:nvPr>
            <p:ph type="dt" sz="half" idx="2"/>
          </p:nvPr>
        </p:nvSpPr>
        <p:spPr bwMode="auto">
          <a:xfrm>
            <a:off x="601266" y="6324737"/>
            <a:ext cx="280590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eaLnBrk="1" hangingPunct="1">
              <a:buFont typeface="Arial" panose="020B0604020202020204" pitchFamily="34" charset="0"/>
              <a:buNone/>
              <a:defRPr sz="1900" smtClean="0"/>
            </a:lvl1pPr>
          </a:lstStyle>
          <a:p>
            <a:pPr>
              <a:defRPr/>
            </a:pPr>
            <a:fld id="{6915D088-295C-417A-A8A8-1050CE5471CA}" type="datetime1">
              <a:rPr lang="zh-CN" altLang="en-US"/>
              <a:pPr>
                <a:defRPr/>
              </a:pPr>
              <a:t>2016/7/22</a:t>
            </a:fld>
            <a:endParaRPr lang="en-US" altLang="zh-CN"/>
          </a:p>
        </p:txBody>
      </p:sp>
      <p:sp>
        <p:nvSpPr>
          <p:cNvPr id="2055" name="Rectangle 5"/>
          <p:cNvSpPr>
            <a:spLocks noGrp="1" noChangeArrowheads="1"/>
          </p:cNvSpPr>
          <p:nvPr>
            <p:ph type="ftr" sz="quarter" idx="3"/>
          </p:nvPr>
        </p:nvSpPr>
        <p:spPr bwMode="auto">
          <a:xfrm>
            <a:off x="4108649" y="6324737"/>
            <a:ext cx="380801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algn="ctr" eaLnBrk="1" hangingPunct="1">
              <a:buFont typeface="Arial" panose="020B0604020202020204" pitchFamily="34" charset="0"/>
              <a:buNone/>
              <a:defRPr sz="1900" smtClean="0"/>
            </a:lvl1pPr>
          </a:lstStyle>
          <a:p>
            <a:pPr>
              <a:defRPr/>
            </a:pPr>
            <a:endParaRPr lang="en-US" altLang="zh-CN"/>
          </a:p>
        </p:txBody>
      </p:sp>
      <p:sp>
        <p:nvSpPr>
          <p:cNvPr id="2056" name="Rectangle 6"/>
          <p:cNvSpPr>
            <a:spLocks noGrp="1" noChangeArrowheads="1"/>
          </p:cNvSpPr>
          <p:nvPr>
            <p:ph type="sldNum" sz="quarter" idx="4"/>
          </p:nvPr>
        </p:nvSpPr>
        <p:spPr bwMode="auto">
          <a:xfrm>
            <a:off x="8618141" y="6324737"/>
            <a:ext cx="2805906" cy="4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t" anchorCtr="0" compatLnSpc="1">
            <a:prstTxWarp prst="textNoShape">
              <a:avLst/>
            </a:prstTxWarp>
          </a:bodyPr>
          <a:lstStyle>
            <a:lvl1pPr algn="r" eaLnBrk="1" hangingPunct="1">
              <a:buFont typeface="Arial" pitchFamily="34" charset="0"/>
              <a:buNone/>
              <a:defRPr sz="1900"/>
            </a:lvl1pPr>
          </a:lstStyle>
          <a:p>
            <a:fld id="{D3A52B3F-B5FB-4840-B095-64556F58C1B7}"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p:titleStyle>
    <p:bodyStyle>
      <a:lvl1pPr marL="455268" indent="-455268" algn="l" rtl="0" eaLnBrk="0" fontAlgn="base" hangingPunct="0">
        <a:spcBef>
          <a:spcPct val="20000"/>
        </a:spcBef>
        <a:spcAft>
          <a:spcPct val="0"/>
        </a:spcAft>
        <a:buChar char="•"/>
        <a:defRPr sz="4200" kern="1200">
          <a:solidFill>
            <a:schemeClr val="tx1"/>
          </a:solidFill>
          <a:latin typeface="+mn-lt"/>
          <a:ea typeface="+mn-ea"/>
          <a:cs typeface="+mn-cs"/>
        </a:defRPr>
      </a:lvl1pPr>
      <a:lvl2pPr marL="986415" indent="-379390" algn="l" rtl="0" eaLnBrk="0" fontAlgn="base" hangingPunct="0">
        <a:spcBef>
          <a:spcPct val="20000"/>
        </a:spcBef>
        <a:spcAft>
          <a:spcPct val="0"/>
        </a:spcAft>
        <a:buChar char="–"/>
        <a:defRPr sz="3700" kern="1200">
          <a:solidFill>
            <a:schemeClr val="tx1"/>
          </a:solidFill>
          <a:latin typeface="+mn-lt"/>
          <a:ea typeface="+mn-ea"/>
          <a:cs typeface="+mn-cs"/>
        </a:defRPr>
      </a:lvl2pPr>
      <a:lvl3pPr marL="1517561" indent="-303512" algn="l" rtl="0" eaLnBrk="0" fontAlgn="base" hangingPunct="0">
        <a:spcBef>
          <a:spcPct val="20000"/>
        </a:spcBef>
        <a:spcAft>
          <a:spcPct val="0"/>
        </a:spcAft>
        <a:buChar char="•"/>
        <a:defRPr sz="3200" kern="1200">
          <a:solidFill>
            <a:schemeClr val="tx1"/>
          </a:solidFill>
          <a:latin typeface="+mn-lt"/>
          <a:ea typeface="+mn-ea"/>
          <a:cs typeface="+mn-cs"/>
        </a:defRPr>
      </a:lvl3pPr>
      <a:lvl4pPr marL="2124586" indent="-303512" algn="l" rtl="0" eaLnBrk="0" fontAlgn="base" hangingPunct="0">
        <a:spcBef>
          <a:spcPct val="20000"/>
        </a:spcBef>
        <a:spcAft>
          <a:spcPct val="0"/>
        </a:spcAft>
        <a:buChar char="–"/>
        <a:defRPr sz="2700" kern="1200">
          <a:solidFill>
            <a:schemeClr val="tx1"/>
          </a:solidFill>
          <a:latin typeface="+mn-lt"/>
          <a:ea typeface="+mn-ea"/>
          <a:cs typeface="+mn-cs"/>
        </a:defRPr>
      </a:lvl4pPr>
      <a:lvl5pPr marL="2731610" indent="-303512" algn="l" rtl="0" eaLnBrk="0" fontAlgn="base" hangingPunct="0">
        <a:spcBef>
          <a:spcPct val="20000"/>
        </a:spcBef>
        <a:spcAft>
          <a:spcPct val="0"/>
        </a:spcAft>
        <a:buChar char="»"/>
        <a:defRPr sz="2700" kern="1200">
          <a:solidFill>
            <a:schemeClr val="tx1"/>
          </a:solidFill>
          <a:latin typeface="+mn-lt"/>
          <a:ea typeface="+mn-ea"/>
          <a:cs typeface="+mn-cs"/>
        </a:defRPr>
      </a:lvl5pPr>
      <a:lvl6pPr marL="3338634"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6pPr>
      <a:lvl7pPr marL="3945659"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7pPr>
      <a:lvl8pPr marL="4552683"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8pPr>
      <a:lvl9pPr marL="5159708" indent="-303512" algn="l" defTabSz="1214049"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4049" rtl="0" eaLnBrk="1" latinLnBrk="0" hangingPunct="1">
        <a:defRPr sz="2400" kern="1200">
          <a:solidFill>
            <a:schemeClr val="tx1"/>
          </a:solidFill>
          <a:latin typeface="+mn-lt"/>
          <a:ea typeface="+mn-ea"/>
          <a:cs typeface="+mn-cs"/>
        </a:defRPr>
      </a:lvl1pPr>
      <a:lvl2pPr marL="607024" algn="l" defTabSz="1214049" rtl="0" eaLnBrk="1" latinLnBrk="0" hangingPunct="1">
        <a:defRPr sz="2400" kern="1200">
          <a:solidFill>
            <a:schemeClr val="tx1"/>
          </a:solidFill>
          <a:latin typeface="+mn-lt"/>
          <a:ea typeface="+mn-ea"/>
          <a:cs typeface="+mn-cs"/>
        </a:defRPr>
      </a:lvl2pPr>
      <a:lvl3pPr marL="1214049" algn="l" defTabSz="1214049" rtl="0" eaLnBrk="1" latinLnBrk="0" hangingPunct="1">
        <a:defRPr sz="2400" kern="1200">
          <a:solidFill>
            <a:schemeClr val="tx1"/>
          </a:solidFill>
          <a:latin typeface="+mn-lt"/>
          <a:ea typeface="+mn-ea"/>
          <a:cs typeface="+mn-cs"/>
        </a:defRPr>
      </a:lvl3pPr>
      <a:lvl4pPr marL="1821073" algn="l" defTabSz="1214049" rtl="0" eaLnBrk="1" latinLnBrk="0" hangingPunct="1">
        <a:defRPr sz="2400" kern="1200">
          <a:solidFill>
            <a:schemeClr val="tx1"/>
          </a:solidFill>
          <a:latin typeface="+mn-lt"/>
          <a:ea typeface="+mn-ea"/>
          <a:cs typeface="+mn-cs"/>
        </a:defRPr>
      </a:lvl4pPr>
      <a:lvl5pPr marL="2428098" algn="l" defTabSz="1214049" rtl="0" eaLnBrk="1" latinLnBrk="0" hangingPunct="1">
        <a:defRPr sz="2400" kern="1200">
          <a:solidFill>
            <a:schemeClr val="tx1"/>
          </a:solidFill>
          <a:latin typeface="+mn-lt"/>
          <a:ea typeface="+mn-ea"/>
          <a:cs typeface="+mn-cs"/>
        </a:defRPr>
      </a:lvl5pPr>
      <a:lvl6pPr marL="3035122" algn="l" defTabSz="1214049" rtl="0" eaLnBrk="1" latinLnBrk="0" hangingPunct="1">
        <a:defRPr sz="2400" kern="1200">
          <a:solidFill>
            <a:schemeClr val="tx1"/>
          </a:solidFill>
          <a:latin typeface="+mn-lt"/>
          <a:ea typeface="+mn-ea"/>
          <a:cs typeface="+mn-cs"/>
        </a:defRPr>
      </a:lvl6pPr>
      <a:lvl7pPr marL="3642147" algn="l" defTabSz="1214049" rtl="0" eaLnBrk="1" latinLnBrk="0" hangingPunct="1">
        <a:defRPr sz="2400" kern="1200">
          <a:solidFill>
            <a:schemeClr val="tx1"/>
          </a:solidFill>
          <a:latin typeface="+mn-lt"/>
          <a:ea typeface="+mn-ea"/>
          <a:cs typeface="+mn-cs"/>
        </a:defRPr>
      </a:lvl7pPr>
      <a:lvl8pPr marL="4249171" algn="l" defTabSz="1214049" rtl="0" eaLnBrk="1" latinLnBrk="0" hangingPunct="1">
        <a:defRPr sz="2400" kern="1200">
          <a:solidFill>
            <a:schemeClr val="tx1"/>
          </a:solidFill>
          <a:latin typeface="+mn-lt"/>
          <a:ea typeface="+mn-ea"/>
          <a:cs typeface="+mn-cs"/>
        </a:defRPr>
      </a:lvl8pPr>
      <a:lvl9pPr marL="4856196" algn="l" defTabSz="121404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7.xml"/><Relationship Id="rId7" Type="http://schemas.openxmlformats.org/officeDocument/2006/relationships/image" Target="../media/image36.png"/><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39.png"/><Relationship Id="rId4" Type="http://schemas.openxmlformats.org/officeDocument/2006/relationships/diagramQuickStyle" Target="../diagrams/quickStyle7.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8.jpe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5" Type="http://schemas.microsoft.com/office/2007/relationships/hdphoto" Target="../media/hdphoto1.wdp"/><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03"/>
          <p:cNvGrpSpPr>
            <a:grpSpLocks/>
          </p:cNvGrpSpPr>
          <p:nvPr/>
        </p:nvGrpSpPr>
        <p:grpSpPr bwMode="auto">
          <a:xfrm>
            <a:off x="10260657" y="3745578"/>
            <a:ext cx="448862" cy="398712"/>
            <a:chOff x="0" y="0"/>
            <a:chExt cx="454819" cy="394097"/>
          </a:xfrm>
        </p:grpSpPr>
        <p:sp>
          <p:nvSpPr>
            <p:cNvPr id="4100" name="Shape 301"/>
            <p:cNvSpPr>
              <a:spLocks/>
            </p:cNvSpPr>
            <p:nvPr/>
          </p:nvSpPr>
          <p:spPr bwMode="auto">
            <a:xfrm>
              <a:off x="0" y="51196"/>
              <a:ext cx="164307" cy="104776"/>
            </a:xfrm>
            <a:custGeom>
              <a:avLst/>
              <a:gdLst>
                <a:gd name="T0" fmla="*/ 164307 w 21600"/>
                <a:gd name="T1" fmla="*/ 100119 h 21600"/>
                <a:gd name="T2" fmla="*/ 161995 w 21600"/>
                <a:gd name="T3" fmla="*/ 104776 h 21600"/>
                <a:gd name="T4" fmla="*/ 2312 w 21600"/>
                <a:gd name="T5" fmla="*/ 104776 h 21600"/>
                <a:gd name="T6" fmla="*/ 0 w 21600"/>
                <a:gd name="T7" fmla="*/ 100119 h 21600"/>
                <a:gd name="T8" fmla="*/ 0 w 21600"/>
                <a:gd name="T9" fmla="*/ 2328 h 21600"/>
                <a:gd name="T10" fmla="*/ 2312 w 21600"/>
                <a:gd name="T11" fmla="*/ 0 h 21600"/>
                <a:gd name="T12" fmla="*/ 161995 w 21600"/>
                <a:gd name="T13" fmla="*/ 0 h 21600"/>
                <a:gd name="T14" fmla="*/ 164307 w 21600"/>
                <a:gd name="T15" fmla="*/ 2328 h 21600"/>
                <a:gd name="T16" fmla="*/ 164307 w 21600"/>
                <a:gd name="T17" fmla="*/ 100119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00"/>
                <a:gd name="T28" fmla="*/ 0 h 21600"/>
                <a:gd name="T29" fmla="*/ 21600 w 21600"/>
                <a:gd name="T30" fmla="*/ 21600 h 2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00" h="21600">
                  <a:moveTo>
                    <a:pt x="21600" y="20640"/>
                  </a:moveTo>
                  <a:cubicBezTo>
                    <a:pt x="21600" y="21120"/>
                    <a:pt x="21600" y="21600"/>
                    <a:pt x="21296" y="21600"/>
                  </a:cubicBezTo>
                  <a:cubicBezTo>
                    <a:pt x="304" y="21600"/>
                    <a:pt x="304" y="21600"/>
                    <a:pt x="304" y="21600"/>
                  </a:cubicBezTo>
                  <a:cubicBezTo>
                    <a:pt x="304" y="21600"/>
                    <a:pt x="0" y="21120"/>
                    <a:pt x="0" y="20640"/>
                  </a:cubicBezTo>
                  <a:cubicBezTo>
                    <a:pt x="0" y="480"/>
                    <a:pt x="0" y="480"/>
                    <a:pt x="0" y="480"/>
                  </a:cubicBezTo>
                  <a:cubicBezTo>
                    <a:pt x="0" y="0"/>
                    <a:pt x="304" y="0"/>
                    <a:pt x="304" y="0"/>
                  </a:cubicBezTo>
                  <a:cubicBezTo>
                    <a:pt x="21296" y="0"/>
                    <a:pt x="21296" y="0"/>
                    <a:pt x="21296" y="0"/>
                  </a:cubicBezTo>
                  <a:cubicBezTo>
                    <a:pt x="21600" y="0"/>
                    <a:pt x="21600" y="0"/>
                    <a:pt x="21600" y="480"/>
                  </a:cubicBezTo>
                  <a:lnTo>
                    <a:pt x="21600" y="20640"/>
                  </a:lnTo>
                  <a:close/>
                </a:path>
              </a:pathLst>
            </a:custGeom>
            <a:solidFill>
              <a:srgbClr val="F18F9B"/>
            </a:solidFill>
            <a:ln>
              <a:noFill/>
            </a:ln>
            <a:extLst>
              <a:ext uri="{91240B29-F687-4F45-9708-019B960494DF}">
                <a14:hiddenLine xmlns:a14="http://schemas.microsoft.com/office/drawing/2010/main" w="9525">
                  <a:solidFill>
                    <a:srgbClr val="000000"/>
                  </a:solidFill>
                  <a:round/>
                  <a:headEnd/>
                  <a:tailEnd/>
                </a14:hiddenLine>
              </a:ext>
            </a:extLst>
          </p:spPr>
          <p:txBody>
            <a:bodyPr lIns="34289" tIns="34289" rIns="34289" bIns="34289"/>
            <a:lstStyle/>
            <a:p>
              <a:endParaRPr lang="zh-CN" altLang="en-US"/>
            </a:p>
          </p:txBody>
        </p:sp>
        <p:sp>
          <p:nvSpPr>
            <p:cNvPr id="4101" name="Shape 302"/>
            <p:cNvSpPr>
              <a:spLocks/>
            </p:cNvSpPr>
            <p:nvPr/>
          </p:nvSpPr>
          <p:spPr bwMode="auto">
            <a:xfrm>
              <a:off x="123669" y="0"/>
              <a:ext cx="331151" cy="394098"/>
            </a:xfrm>
            <a:custGeom>
              <a:avLst/>
              <a:gdLst>
                <a:gd name="T0" fmla="*/ 108102 w 21379"/>
                <a:gd name="T1" fmla="*/ 271234 h 21600"/>
                <a:gd name="T2" fmla="*/ 124366 w 21379"/>
                <a:gd name="T3" fmla="*/ 301375 h 21600"/>
                <a:gd name="T4" fmla="*/ 138306 w 21379"/>
                <a:gd name="T5" fmla="*/ 315278 h 21600"/>
                <a:gd name="T6" fmla="*/ 159217 w 21379"/>
                <a:gd name="T7" fmla="*/ 333816 h 21600"/>
                <a:gd name="T8" fmla="*/ 175481 w 21379"/>
                <a:gd name="T9" fmla="*/ 350054 h 21600"/>
                <a:gd name="T10" fmla="*/ 187098 w 21379"/>
                <a:gd name="T11" fmla="*/ 384829 h 21600"/>
                <a:gd name="T12" fmla="*/ 187098 w 21379"/>
                <a:gd name="T13" fmla="*/ 391781 h 21600"/>
                <a:gd name="T14" fmla="*/ 203362 w 21379"/>
                <a:gd name="T15" fmla="*/ 394098 h 21600"/>
                <a:gd name="T16" fmla="*/ 228920 w 21379"/>
                <a:gd name="T17" fmla="*/ 394098 h 21600"/>
                <a:gd name="T18" fmla="*/ 331151 w 21379"/>
                <a:gd name="T19" fmla="*/ 394098 h 21600"/>
                <a:gd name="T20" fmla="*/ 324181 w 21379"/>
                <a:gd name="T21" fmla="*/ 380195 h 21600"/>
                <a:gd name="T22" fmla="*/ 314887 w 21379"/>
                <a:gd name="T23" fmla="*/ 361640 h 21600"/>
                <a:gd name="T24" fmla="*/ 310240 w 21379"/>
                <a:gd name="T25" fmla="*/ 350054 h 21600"/>
                <a:gd name="T26" fmla="*/ 303270 w 21379"/>
                <a:gd name="T27" fmla="*/ 331498 h 21600"/>
                <a:gd name="T28" fmla="*/ 300946 w 21379"/>
                <a:gd name="T29" fmla="*/ 317596 h 21600"/>
                <a:gd name="T30" fmla="*/ 298623 w 21379"/>
                <a:gd name="T31" fmla="*/ 287454 h 21600"/>
                <a:gd name="T32" fmla="*/ 296300 w 21379"/>
                <a:gd name="T33" fmla="*/ 229507 h 21600"/>
                <a:gd name="T34" fmla="*/ 284682 w 21379"/>
                <a:gd name="T35" fmla="*/ 171542 h 21600"/>
                <a:gd name="T36" fmla="*/ 287006 w 21379"/>
                <a:gd name="T37" fmla="*/ 125181 h 21600"/>
                <a:gd name="T38" fmla="*/ 270742 w 21379"/>
                <a:gd name="T39" fmla="*/ 104326 h 21600"/>
                <a:gd name="T40" fmla="*/ 263771 w 21379"/>
                <a:gd name="T41" fmla="*/ 99692 h 21600"/>
                <a:gd name="T42" fmla="*/ 252154 w 21379"/>
                <a:gd name="T43" fmla="*/ 92723 h 21600"/>
                <a:gd name="T44" fmla="*/ 224273 w 21379"/>
                <a:gd name="T45" fmla="*/ 71868 h 21600"/>
                <a:gd name="T46" fmla="*/ 194069 w 21379"/>
                <a:gd name="T47" fmla="*/ 41727 h 21600"/>
                <a:gd name="T48" fmla="*/ 184775 w 21379"/>
                <a:gd name="T49" fmla="*/ 27824 h 21600"/>
                <a:gd name="T50" fmla="*/ 142953 w 21379"/>
                <a:gd name="T51" fmla="*/ 6951 h 21600"/>
                <a:gd name="T52" fmla="*/ 119719 w 21379"/>
                <a:gd name="T53" fmla="*/ 6951 h 21600"/>
                <a:gd name="T54" fmla="*/ 73250 w 21379"/>
                <a:gd name="T55" fmla="*/ 0 h 21600"/>
                <a:gd name="T56" fmla="*/ 54663 w 21379"/>
                <a:gd name="T57" fmla="*/ 6951 h 21600"/>
                <a:gd name="T58" fmla="*/ 29105 w 21379"/>
                <a:gd name="T59" fmla="*/ 16220 h 21600"/>
                <a:gd name="T60" fmla="*/ 26781 w 21379"/>
                <a:gd name="T61" fmla="*/ 41727 h 21600"/>
                <a:gd name="T62" fmla="*/ 56986 w 21379"/>
                <a:gd name="T63" fmla="*/ 48678 h 21600"/>
                <a:gd name="T64" fmla="*/ 75573 w 21379"/>
                <a:gd name="T65" fmla="*/ 55630 h 21600"/>
                <a:gd name="T66" fmla="*/ 84867 w 21379"/>
                <a:gd name="T67" fmla="*/ 64917 h 21600"/>
                <a:gd name="T68" fmla="*/ 112748 w 21379"/>
                <a:gd name="T69" fmla="*/ 95040 h 21600"/>
                <a:gd name="T70" fmla="*/ 131336 w 21379"/>
                <a:gd name="T71" fmla="*/ 113595 h 21600"/>
                <a:gd name="T72" fmla="*/ 147600 w 21379"/>
                <a:gd name="T73" fmla="*/ 150688 h 21600"/>
                <a:gd name="T74" fmla="*/ 124366 w 21379"/>
                <a:gd name="T75" fmla="*/ 201683 h 21600"/>
                <a:gd name="T76" fmla="*/ 89514 w 21379"/>
                <a:gd name="T77" fmla="*/ 192415 h 21600"/>
                <a:gd name="T78" fmla="*/ 56986 w 21379"/>
                <a:gd name="T79" fmla="*/ 171542 h 21600"/>
                <a:gd name="T80" fmla="*/ 5871 w 21379"/>
                <a:gd name="T81" fmla="*/ 164591 h 21600"/>
                <a:gd name="T82" fmla="*/ 3547 w 21379"/>
                <a:gd name="T83" fmla="*/ 185463 h 21600"/>
                <a:gd name="T84" fmla="*/ 22135 w 21379"/>
                <a:gd name="T85" fmla="*/ 199366 h 21600"/>
                <a:gd name="T86" fmla="*/ 59309 w 21379"/>
                <a:gd name="T87" fmla="*/ 234142 h 21600"/>
                <a:gd name="T88" fmla="*/ 82544 w 21379"/>
                <a:gd name="T89" fmla="*/ 248045 h 21600"/>
                <a:gd name="T90" fmla="*/ 103455 w 21379"/>
                <a:gd name="T91" fmla="*/ 266600 h 216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379"/>
                <a:gd name="T139" fmla="*/ 0 h 21600"/>
                <a:gd name="T140" fmla="*/ 21379 w 21379"/>
                <a:gd name="T141" fmla="*/ 21600 h 216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379" h="21600">
                  <a:moveTo>
                    <a:pt x="6979" y="14866"/>
                  </a:moveTo>
                  <a:cubicBezTo>
                    <a:pt x="7279" y="15374"/>
                    <a:pt x="7579" y="16136"/>
                    <a:pt x="8029" y="16518"/>
                  </a:cubicBezTo>
                  <a:cubicBezTo>
                    <a:pt x="8329" y="16772"/>
                    <a:pt x="8629" y="17026"/>
                    <a:pt x="8929" y="17280"/>
                  </a:cubicBezTo>
                  <a:cubicBezTo>
                    <a:pt x="9379" y="17661"/>
                    <a:pt x="9829" y="17915"/>
                    <a:pt x="10279" y="18296"/>
                  </a:cubicBezTo>
                  <a:cubicBezTo>
                    <a:pt x="10729" y="18551"/>
                    <a:pt x="11029" y="18805"/>
                    <a:pt x="11329" y="19186"/>
                  </a:cubicBezTo>
                  <a:cubicBezTo>
                    <a:pt x="11629" y="19821"/>
                    <a:pt x="11929" y="20456"/>
                    <a:pt x="12079" y="21092"/>
                  </a:cubicBezTo>
                  <a:cubicBezTo>
                    <a:pt x="12079" y="21219"/>
                    <a:pt x="12079" y="21346"/>
                    <a:pt x="12079" y="21473"/>
                  </a:cubicBezTo>
                  <a:cubicBezTo>
                    <a:pt x="12079" y="21600"/>
                    <a:pt x="12979" y="21600"/>
                    <a:pt x="13129" y="21600"/>
                  </a:cubicBezTo>
                  <a:cubicBezTo>
                    <a:pt x="13729" y="21600"/>
                    <a:pt x="14179" y="21600"/>
                    <a:pt x="14779" y="21600"/>
                  </a:cubicBezTo>
                  <a:cubicBezTo>
                    <a:pt x="16879" y="21600"/>
                    <a:pt x="19129" y="21600"/>
                    <a:pt x="21379" y="21600"/>
                  </a:cubicBezTo>
                  <a:cubicBezTo>
                    <a:pt x="21229" y="21346"/>
                    <a:pt x="21079" y="21092"/>
                    <a:pt x="20929" y="20838"/>
                  </a:cubicBezTo>
                  <a:cubicBezTo>
                    <a:pt x="20629" y="20584"/>
                    <a:pt x="20479" y="20202"/>
                    <a:pt x="20329" y="19821"/>
                  </a:cubicBezTo>
                  <a:cubicBezTo>
                    <a:pt x="20179" y="19694"/>
                    <a:pt x="20029" y="19440"/>
                    <a:pt x="20029" y="19186"/>
                  </a:cubicBezTo>
                  <a:cubicBezTo>
                    <a:pt x="19879" y="18805"/>
                    <a:pt x="19879" y="18551"/>
                    <a:pt x="19579" y="18169"/>
                  </a:cubicBezTo>
                  <a:cubicBezTo>
                    <a:pt x="19429" y="18042"/>
                    <a:pt x="19579" y="17661"/>
                    <a:pt x="19429" y="17407"/>
                  </a:cubicBezTo>
                  <a:cubicBezTo>
                    <a:pt x="19129" y="16899"/>
                    <a:pt x="19279" y="16264"/>
                    <a:pt x="19279" y="15755"/>
                  </a:cubicBezTo>
                  <a:cubicBezTo>
                    <a:pt x="19279" y="14739"/>
                    <a:pt x="19279" y="13722"/>
                    <a:pt x="19129" y="12579"/>
                  </a:cubicBezTo>
                  <a:cubicBezTo>
                    <a:pt x="18979" y="11562"/>
                    <a:pt x="18379" y="10419"/>
                    <a:pt x="18379" y="9402"/>
                  </a:cubicBezTo>
                  <a:cubicBezTo>
                    <a:pt x="18529" y="8513"/>
                    <a:pt x="18679" y="7624"/>
                    <a:pt x="18529" y="6861"/>
                  </a:cubicBezTo>
                  <a:cubicBezTo>
                    <a:pt x="18379" y="6480"/>
                    <a:pt x="17929" y="6099"/>
                    <a:pt x="17479" y="5718"/>
                  </a:cubicBezTo>
                  <a:cubicBezTo>
                    <a:pt x="17329" y="5591"/>
                    <a:pt x="17179" y="5591"/>
                    <a:pt x="17029" y="5464"/>
                  </a:cubicBezTo>
                  <a:cubicBezTo>
                    <a:pt x="16879" y="5336"/>
                    <a:pt x="16429" y="5082"/>
                    <a:pt x="16279" y="5082"/>
                  </a:cubicBezTo>
                  <a:cubicBezTo>
                    <a:pt x="15679" y="4828"/>
                    <a:pt x="14479" y="3939"/>
                    <a:pt x="14479" y="3939"/>
                  </a:cubicBezTo>
                  <a:cubicBezTo>
                    <a:pt x="13729" y="3431"/>
                    <a:pt x="13279" y="2795"/>
                    <a:pt x="12529" y="2287"/>
                  </a:cubicBezTo>
                  <a:cubicBezTo>
                    <a:pt x="12379" y="2160"/>
                    <a:pt x="12079" y="1779"/>
                    <a:pt x="11929" y="1525"/>
                  </a:cubicBezTo>
                  <a:cubicBezTo>
                    <a:pt x="11179" y="889"/>
                    <a:pt x="10279" y="381"/>
                    <a:pt x="9229" y="381"/>
                  </a:cubicBezTo>
                  <a:cubicBezTo>
                    <a:pt x="8629" y="381"/>
                    <a:pt x="8179" y="381"/>
                    <a:pt x="7729" y="381"/>
                  </a:cubicBezTo>
                  <a:cubicBezTo>
                    <a:pt x="6679" y="254"/>
                    <a:pt x="5629" y="0"/>
                    <a:pt x="4729" y="0"/>
                  </a:cubicBezTo>
                  <a:cubicBezTo>
                    <a:pt x="4279" y="0"/>
                    <a:pt x="3979" y="127"/>
                    <a:pt x="3529" y="381"/>
                  </a:cubicBezTo>
                  <a:cubicBezTo>
                    <a:pt x="3079" y="635"/>
                    <a:pt x="2329" y="762"/>
                    <a:pt x="1879" y="889"/>
                  </a:cubicBezTo>
                  <a:cubicBezTo>
                    <a:pt x="1129" y="1144"/>
                    <a:pt x="1129" y="1906"/>
                    <a:pt x="1729" y="2287"/>
                  </a:cubicBezTo>
                  <a:cubicBezTo>
                    <a:pt x="2179" y="2668"/>
                    <a:pt x="3079" y="2668"/>
                    <a:pt x="3679" y="2668"/>
                  </a:cubicBezTo>
                  <a:cubicBezTo>
                    <a:pt x="4129" y="2795"/>
                    <a:pt x="4429" y="2795"/>
                    <a:pt x="4879" y="3049"/>
                  </a:cubicBezTo>
                  <a:cubicBezTo>
                    <a:pt x="5029" y="3176"/>
                    <a:pt x="5179" y="3431"/>
                    <a:pt x="5479" y="3558"/>
                  </a:cubicBezTo>
                  <a:cubicBezTo>
                    <a:pt x="6229" y="3939"/>
                    <a:pt x="6679" y="4701"/>
                    <a:pt x="7279" y="5209"/>
                  </a:cubicBezTo>
                  <a:cubicBezTo>
                    <a:pt x="7579" y="5591"/>
                    <a:pt x="8029" y="5845"/>
                    <a:pt x="8479" y="6226"/>
                  </a:cubicBezTo>
                  <a:cubicBezTo>
                    <a:pt x="9079" y="6734"/>
                    <a:pt x="9379" y="7496"/>
                    <a:pt x="9529" y="8259"/>
                  </a:cubicBezTo>
                  <a:cubicBezTo>
                    <a:pt x="9679" y="9275"/>
                    <a:pt x="9529" y="10546"/>
                    <a:pt x="8029" y="11054"/>
                  </a:cubicBezTo>
                  <a:cubicBezTo>
                    <a:pt x="7279" y="11181"/>
                    <a:pt x="6379" y="11054"/>
                    <a:pt x="5779" y="10546"/>
                  </a:cubicBezTo>
                  <a:cubicBezTo>
                    <a:pt x="5179" y="10165"/>
                    <a:pt x="4429" y="9911"/>
                    <a:pt x="3679" y="9402"/>
                  </a:cubicBezTo>
                  <a:cubicBezTo>
                    <a:pt x="2779" y="8894"/>
                    <a:pt x="1429" y="8132"/>
                    <a:pt x="379" y="9021"/>
                  </a:cubicBezTo>
                  <a:cubicBezTo>
                    <a:pt x="79" y="9275"/>
                    <a:pt x="-221" y="9911"/>
                    <a:pt x="229" y="10165"/>
                  </a:cubicBezTo>
                  <a:cubicBezTo>
                    <a:pt x="679" y="10419"/>
                    <a:pt x="1129" y="10673"/>
                    <a:pt x="1429" y="10927"/>
                  </a:cubicBezTo>
                  <a:cubicBezTo>
                    <a:pt x="2329" y="11435"/>
                    <a:pt x="2929" y="12325"/>
                    <a:pt x="3829" y="12833"/>
                  </a:cubicBezTo>
                  <a:cubicBezTo>
                    <a:pt x="4429" y="13087"/>
                    <a:pt x="4879" y="13341"/>
                    <a:pt x="5329" y="13595"/>
                  </a:cubicBezTo>
                  <a:cubicBezTo>
                    <a:pt x="5779" y="13976"/>
                    <a:pt x="6229" y="14231"/>
                    <a:pt x="6679" y="14612"/>
                  </a:cubicBezTo>
                </a:path>
              </a:pathLst>
            </a:custGeom>
            <a:solidFill>
              <a:srgbClr val="F18F9B"/>
            </a:solidFill>
            <a:ln>
              <a:noFill/>
            </a:ln>
            <a:extLst>
              <a:ext uri="{91240B29-F687-4F45-9708-019B960494DF}">
                <a14:hiddenLine xmlns:a14="http://schemas.microsoft.com/office/drawing/2010/main" w="9525">
                  <a:solidFill>
                    <a:srgbClr val="000000"/>
                  </a:solidFill>
                  <a:round/>
                  <a:headEnd/>
                  <a:tailEnd/>
                </a14:hiddenLine>
              </a:ext>
            </a:extLst>
          </p:spPr>
          <p:txBody>
            <a:bodyPr lIns="34289" tIns="34289" rIns="34289" bIns="34289"/>
            <a:lstStyle/>
            <a:p>
              <a:endParaRPr lang="zh-CN" altLang="en-US"/>
            </a:p>
          </p:txBody>
        </p:sp>
      </p:grpSp>
      <p:sp>
        <p:nvSpPr>
          <p:cNvPr id="4099" name="Shape 304"/>
          <p:cNvSpPr>
            <a:spLocks noChangeArrowheads="1"/>
          </p:cNvSpPr>
          <p:nvPr/>
        </p:nvSpPr>
        <p:spPr bwMode="auto">
          <a:xfrm>
            <a:off x="1228067" y="2804132"/>
            <a:ext cx="9319297" cy="114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526" tIns="45526" rIns="45526" bIns="45526">
            <a:spAutoFit/>
          </a:bodyPr>
          <a:lstStyle/>
          <a:p>
            <a:pPr algn="ctr" eaLnBrk="1" hangingPunct="1">
              <a:lnSpc>
                <a:spcPct val="140000"/>
              </a:lnSpc>
            </a:pPr>
            <a:r>
              <a:rPr lang="zh-CN" altLang="en-US" sz="4800" dirty="0">
                <a:solidFill>
                  <a:schemeClr val="accent1">
                    <a:lumMod val="20000"/>
                    <a:lumOff val="80000"/>
                  </a:schemeClr>
                </a:solidFill>
                <a:effectLst>
                  <a:outerShdw blurRad="38100" dist="38100" dir="2700000" algn="tl">
                    <a:srgbClr val="000000">
                      <a:alpha val="43137"/>
                    </a:srgbClr>
                  </a:outerShdw>
                </a:effectLst>
              </a:rPr>
              <a:t>基于威胁情报的业务逻辑漏洞分析</a:t>
            </a:r>
            <a:endParaRPr lang="zh-CN" altLang="en-US" sz="2700" dirty="0">
              <a:solidFill>
                <a:schemeClr val="accent1">
                  <a:lumMod val="20000"/>
                  <a:lumOff val="80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TextBox 1"/>
          <p:cNvSpPr txBox="1"/>
          <p:nvPr/>
        </p:nvSpPr>
        <p:spPr>
          <a:xfrm>
            <a:off x="7591897" y="5286250"/>
            <a:ext cx="3540955" cy="399588"/>
          </a:xfrm>
          <a:prstGeom prst="rect">
            <a:avLst/>
          </a:prstGeom>
          <a:noFill/>
        </p:spPr>
        <p:txBody>
          <a:bodyPr wrap="none" lIns="121405" tIns="60702" rIns="121405" bIns="60702" rtlCol="0">
            <a:spAutoFit/>
          </a:bodyPr>
          <a:lstStyle/>
          <a:p>
            <a:r>
              <a:rPr lang="zh-CN" altLang="en-US" dirty="0" smtClean="0">
                <a:solidFill>
                  <a:schemeClr val="bg2">
                    <a:lumMod val="60000"/>
                    <a:lumOff val="40000"/>
                  </a:schemeClr>
                </a:solidFill>
              </a:rPr>
              <a:t>江南天安猎户攻防实验室</a:t>
            </a:r>
            <a:r>
              <a:rPr lang="en-US" altLang="zh-CN" dirty="0" smtClean="0">
                <a:solidFill>
                  <a:schemeClr val="bg2">
                    <a:lumMod val="60000"/>
                    <a:lumOff val="40000"/>
                  </a:schemeClr>
                </a:solidFill>
              </a:rPr>
              <a:t>.</a:t>
            </a:r>
            <a:r>
              <a:rPr lang="zh-CN" altLang="en-US" smtClean="0">
                <a:solidFill>
                  <a:schemeClr val="bg2">
                    <a:lumMod val="60000"/>
                    <a:lumOff val="40000"/>
                  </a:schemeClr>
                </a:solidFill>
              </a:rPr>
              <a:t>张洪骏</a:t>
            </a:r>
            <a:endParaRPr lang="zh-CN" altLang="en-US" dirty="0">
              <a:solidFill>
                <a:schemeClr val="bg2">
                  <a:lumMod val="60000"/>
                  <a:lumOff val="40000"/>
                </a:schemeClr>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indefinite" fill="hold"/>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a:xfrm>
            <a:off x="601266" y="278136"/>
            <a:ext cx="10822782" cy="573953"/>
          </a:xfrm>
        </p:spPr>
        <p:txBody>
          <a:bodyPr/>
          <a:lstStyle/>
          <a:p>
            <a:pPr algn="l"/>
            <a:r>
              <a:rPr lang="en-US" altLang="zh-CN" sz="4800" dirty="0" smtClean="0">
                <a:solidFill>
                  <a:schemeClr val="bg2">
                    <a:lumMod val="60000"/>
                    <a:lumOff val="40000"/>
                  </a:schemeClr>
                </a:solidFill>
              </a:rPr>
              <a:t>0X01</a:t>
            </a:r>
            <a:r>
              <a:rPr lang="zh-CN" altLang="en-US" sz="4800" dirty="0" smtClean="0">
                <a:solidFill>
                  <a:schemeClr val="bg2">
                    <a:lumMod val="60000"/>
                    <a:lumOff val="40000"/>
                  </a:schemeClr>
                </a:solidFill>
              </a:rPr>
              <a:t>身份认证</a:t>
            </a:r>
            <a:endParaRPr lang="zh-CN" altLang="zh-CN" sz="4800" dirty="0">
              <a:solidFill>
                <a:schemeClr val="bg2">
                  <a:lumMod val="60000"/>
                  <a:lumOff val="40000"/>
                </a:schemeClr>
              </a:solidFill>
            </a:endParaRPr>
          </a:p>
        </p:txBody>
      </p:sp>
      <p:sp>
        <p:nvSpPr>
          <p:cNvPr id="5" name="TextBox 4"/>
          <p:cNvSpPr txBox="1"/>
          <p:nvPr/>
        </p:nvSpPr>
        <p:spPr>
          <a:xfrm>
            <a:off x="1092200" y="1430867"/>
            <a:ext cx="1107996" cy="369332"/>
          </a:xfrm>
          <a:prstGeom prst="rect">
            <a:avLst/>
          </a:prstGeom>
          <a:solidFill>
            <a:srgbClr val="FF7C80"/>
          </a:solidFill>
        </p:spPr>
        <p:txBody>
          <a:bodyPr wrap="none" rtlCol="0">
            <a:spAutoFit/>
          </a:bodyPr>
          <a:lstStyle/>
          <a:p>
            <a:r>
              <a:rPr lang="zh-CN" altLang="en-US" dirty="0" smtClean="0">
                <a:solidFill>
                  <a:schemeClr val="bg1">
                    <a:lumMod val="95000"/>
                  </a:schemeClr>
                </a:solidFill>
              </a:rPr>
              <a:t>暴力破解</a:t>
            </a:r>
            <a:endParaRPr lang="zh-CN" altLang="en-US" dirty="0">
              <a:solidFill>
                <a:schemeClr val="bg1">
                  <a:lumMod val="95000"/>
                </a:schemeClr>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3" y="3018367"/>
            <a:ext cx="60833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348" y="3317875"/>
            <a:ext cx="5727700" cy="25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48" y="3706813"/>
            <a:ext cx="62103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92200" y="2150533"/>
            <a:ext cx="8417689" cy="369332"/>
          </a:xfrm>
          <a:prstGeom prst="rect">
            <a:avLst/>
          </a:prstGeom>
          <a:noFill/>
        </p:spPr>
        <p:txBody>
          <a:bodyPr wrap="none" rtlCol="0">
            <a:spAutoFit/>
          </a:bodyPr>
          <a:lstStyle/>
          <a:p>
            <a:r>
              <a:rPr lang="zh-CN" altLang="en-US" dirty="0" smtClean="0">
                <a:solidFill>
                  <a:schemeClr val="bg1"/>
                </a:solidFill>
              </a:rPr>
              <a:t>*无验证码限制，或</a:t>
            </a:r>
            <a:r>
              <a:rPr lang="zh-CN" altLang="en-US" dirty="0">
                <a:solidFill>
                  <a:schemeClr val="bg1"/>
                </a:solidFill>
              </a:rPr>
              <a:t>验证</a:t>
            </a:r>
            <a:r>
              <a:rPr lang="zh-CN" altLang="en-US" dirty="0" smtClean="0">
                <a:solidFill>
                  <a:schemeClr val="bg1"/>
                </a:solidFill>
              </a:rPr>
              <a:t>码可多次使用，或有验证码但仅作当前页面验证</a:t>
            </a:r>
            <a:r>
              <a:rPr lang="en-US" altLang="zh-CN" dirty="0" smtClean="0">
                <a:solidFill>
                  <a:schemeClr val="bg1"/>
                </a:solidFill>
              </a:rPr>
              <a:t>,</a:t>
            </a:r>
            <a:r>
              <a:rPr lang="zh-CN" altLang="en-US" dirty="0" smtClean="0">
                <a:solidFill>
                  <a:schemeClr val="bg1"/>
                </a:solidFill>
              </a:rPr>
              <a:t>接口无视</a:t>
            </a:r>
            <a:endParaRPr lang="zh-CN" altLang="en-US" dirty="0">
              <a:solidFill>
                <a:schemeClr val="bg1"/>
              </a:solidFill>
            </a:endParaRPr>
          </a:p>
        </p:txBody>
      </p:sp>
      <p:sp>
        <p:nvSpPr>
          <p:cNvPr id="11" name="TextBox 10"/>
          <p:cNvSpPr txBox="1"/>
          <p:nvPr/>
        </p:nvSpPr>
        <p:spPr>
          <a:xfrm>
            <a:off x="1083727" y="2573877"/>
            <a:ext cx="7891904" cy="369332"/>
          </a:xfrm>
          <a:prstGeom prst="rect">
            <a:avLst/>
          </a:prstGeom>
          <a:noFill/>
        </p:spPr>
        <p:txBody>
          <a:bodyPr wrap="none" rtlCol="0">
            <a:spAutoFit/>
          </a:bodyPr>
          <a:lstStyle/>
          <a:p>
            <a:r>
              <a:rPr lang="zh-CN" altLang="en-US" dirty="0" smtClean="0">
                <a:solidFill>
                  <a:schemeClr val="bg1"/>
                </a:solidFill>
              </a:rPr>
              <a:t>*</a:t>
            </a:r>
            <a:r>
              <a:rPr lang="zh-CN" altLang="en-US" dirty="0">
                <a:solidFill>
                  <a:schemeClr val="bg1"/>
                </a:solidFill>
              </a:rPr>
              <a:t>使用已知用户对密码进行暴力破解或者用一个通用密码对用户进行暴力破解</a:t>
            </a:r>
          </a:p>
        </p:txBody>
      </p:sp>
      <p:sp>
        <p:nvSpPr>
          <p:cNvPr id="12" name="TextBox 11"/>
          <p:cNvSpPr txBox="1"/>
          <p:nvPr/>
        </p:nvSpPr>
        <p:spPr>
          <a:xfrm>
            <a:off x="1083727" y="4956731"/>
            <a:ext cx="1107996" cy="369332"/>
          </a:xfrm>
          <a:prstGeom prst="rect">
            <a:avLst/>
          </a:prstGeom>
          <a:solidFill>
            <a:srgbClr val="FF7C80"/>
          </a:solidFill>
        </p:spPr>
        <p:txBody>
          <a:bodyPr wrap="none" rtlCol="0">
            <a:spAutoFit/>
          </a:bodyPr>
          <a:lstStyle/>
          <a:p>
            <a:r>
              <a:rPr lang="zh-CN" altLang="en-US" dirty="0" smtClean="0">
                <a:solidFill>
                  <a:schemeClr val="bg1">
                    <a:lumMod val="95000"/>
                  </a:schemeClr>
                </a:solidFill>
              </a:rPr>
              <a:t>验证码：</a:t>
            </a:r>
            <a:endParaRPr lang="zh-CN" altLang="en-US" dirty="0">
              <a:solidFill>
                <a:schemeClr val="bg1">
                  <a:lumMod val="95000"/>
                </a:schemeClr>
              </a:solidFill>
            </a:endParaRPr>
          </a:p>
        </p:txBody>
      </p:sp>
      <p:pic>
        <p:nvPicPr>
          <p:cNvPr id="1029" name="Picture 5" descr="F:\My Documents\Documents\Tencent Files\178233\Image\C2C\BPWWE{NE_JVR[%5U6F}~7J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8142" y="3712060"/>
            <a:ext cx="6086123" cy="3233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My Documents\Documents\Tencent Files\178233\Image\C2C\1W(4B]%6U$E@LXXE{U2[N[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858" y="3150156"/>
            <a:ext cx="6882190" cy="36131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My Documents\Documents\Tencent Files\178233\Image\C2C\RTQZFE8YQ@{7GD45Q}@00H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672" y="3317875"/>
            <a:ext cx="6832295" cy="3589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9"/>
                                        </p:tgtEl>
                                        <p:attrNameLst>
                                          <p:attrName>style.visibility</p:attrName>
                                        </p:attrNameLst>
                                      </p:cBhvr>
                                      <p:to>
                                        <p:strVal val="visible"/>
                                      </p:to>
                                    </p:set>
                                    <p:animEffect transition="in" filter="fade">
                                      <p:cBhvr>
                                        <p:cTn id="40" dur="500"/>
                                        <p:tgtEl>
                                          <p:spTgt spid="10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0"/>
                                        </p:tgtEl>
                                        <p:attrNameLst>
                                          <p:attrName>style.visibility</p:attrName>
                                        </p:attrNameLst>
                                      </p:cBhvr>
                                      <p:to>
                                        <p:strVal val="visible"/>
                                      </p:to>
                                    </p:set>
                                    <p:animEffect transition="in" filter="fade">
                                      <p:cBhvr>
                                        <p:cTn id="45" dur="500"/>
                                        <p:tgtEl>
                                          <p:spTgt spid="10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31"/>
                                        </p:tgtEl>
                                        <p:attrNameLst>
                                          <p:attrName>style.visibility</p:attrName>
                                        </p:attrNameLst>
                                      </p:cBhvr>
                                      <p:to>
                                        <p:strVal val="visible"/>
                                      </p:to>
                                    </p:set>
                                    <p:animEffect transition="in" filter="fade">
                                      <p:cBhvr>
                                        <p:cTn id="50"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en-US" altLang="zh-CN" sz="4800" dirty="0" smtClean="0">
                <a:solidFill>
                  <a:schemeClr val="bg2">
                    <a:lumMod val="60000"/>
                    <a:lumOff val="40000"/>
                  </a:schemeClr>
                </a:solidFill>
              </a:rPr>
              <a:t>0X02</a:t>
            </a:r>
            <a:r>
              <a:rPr lang="zh-CN" altLang="en-US" sz="4800" b="1" dirty="0" smtClean="0">
                <a:solidFill>
                  <a:schemeClr val="bg2">
                    <a:lumMod val="60000"/>
                    <a:lumOff val="40000"/>
                  </a:schemeClr>
                </a:solidFill>
              </a:rPr>
              <a:t>业务数据篡改</a:t>
            </a:r>
            <a:endParaRPr lang="zh-CN" altLang="en-US" sz="4800" b="1" dirty="0">
              <a:solidFill>
                <a:schemeClr val="bg2">
                  <a:lumMod val="60000"/>
                  <a:lumOff val="40000"/>
                </a:schemeClr>
              </a:solidFill>
            </a:endParaRPr>
          </a:p>
        </p:txBody>
      </p:sp>
      <p:sp>
        <p:nvSpPr>
          <p:cNvPr id="4" name="TextBox 3"/>
          <p:cNvSpPr txBox="1"/>
          <p:nvPr/>
        </p:nvSpPr>
        <p:spPr>
          <a:xfrm>
            <a:off x="1092200" y="1430867"/>
            <a:ext cx="1107996" cy="369332"/>
          </a:xfrm>
          <a:prstGeom prst="rect">
            <a:avLst/>
          </a:prstGeom>
          <a:solidFill>
            <a:srgbClr val="FF7C80"/>
          </a:solidFill>
        </p:spPr>
        <p:txBody>
          <a:bodyPr wrap="none" rtlCol="0">
            <a:spAutoFit/>
          </a:bodyPr>
          <a:lstStyle/>
          <a:p>
            <a:pPr lvl="0"/>
            <a:r>
              <a:rPr lang="zh-CN" altLang="en-US" dirty="0">
                <a:solidFill>
                  <a:schemeClr val="bg1"/>
                </a:solidFill>
              </a:rPr>
              <a:t>金额</a:t>
            </a:r>
            <a:r>
              <a:rPr lang="zh-CN" altLang="en-US" dirty="0" smtClean="0">
                <a:solidFill>
                  <a:schemeClr val="bg1"/>
                </a:solidFill>
              </a:rPr>
              <a:t>篡改</a:t>
            </a:r>
            <a:endParaRPr lang="zh-CN" altLang="en-US" dirty="0">
              <a:solidFill>
                <a:schemeClr val="bg1"/>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169" y="3988330"/>
            <a:ext cx="593725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69" y="2067454"/>
            <a:ext cx="8572500"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34871"/>
            <a:ext cx="551815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en-US" altLang="zh-CN" sz="4800" dirty="0" smtClean="0">
                <a:solidFill>
                  <a:schemeClr val="bg2">
                    <a:lumMod val="60000"/>
                    <a:lumOff val="40000"/>
                  </a:schemeClr>
                </a:solidFill>
              </a:rPr>
              <a:t>0X03</a:t>
            </a:r>
            <a:r>
              <a:rPr lang="zh-CN" altLang="en-US" sz="4800" b="1" dirty="0" smtClean="0">
                <a:solidFill>
                  <a:schemeClr val="bg2">
                    <a:lumMod val="60000"/>
                    <a:lumOff val="40000"/>
                  </a:schemeClr>
                </a:solidFill>
              </a:rPr>
              <a:t>业务一致性</a:t>
            </a:r>
            <a:endParaRPr lang="zh-CN" altLang="en-US" sz="4800" b="1" dirty="0">
              <a:solidFill>
                <a:schemeClr val="bg2">
                  <a:lumMod val="60000"/>
                  <a:lumOff val="40000"/>
                </a:schemeClr>
              </a:solidFill>
            </a:endParaRPr>
          </a:p>
        </p:txBody>
      </p:sp>
      <p:sp>
        <p:nvSpPr>
          <p:cNvPr id="6" name="TextBox 5"/>
          <p:cNvSpPr txBox="1"/>
          <p:nvPr/>
        </p:nvSpPr>
        <p:spPr>
          <a:xfrm>
            <a:off x="931938" y="1371601"/>
            <a:ext cx="1319592" cy="369332"/>
          </a:xfrm>
          <a:prstGeom prst="rect">
            <a:avLst/>
          </a:prstGeom>
          <a:solidFill>
            <a:srgbClr val="FF7C80"/>
          </a:solidFill>
        </p:spPr>
        <p:txBody>
          <a:bodyPr wrap="none" rtlCol="0">
            <a:spAutoFit/>
          </a:bodyPr>
          <a:lstStyle/>
          <a:p>
            <a:pPr lvl="0"/>
            <a:r>
              <a:rPr lang="zh-CN" altLang="en-US" dirty="0">
                <a:solidFill>
                  <a:schemeClr val="bg1"/>
                </a:solidFill>
              </a:rPr>
              <a:t>用户</a:t>
            </a:r>
            <a:r>
              <a:rPr lang="en-US" altLang="zh-CN" dirty="0">
                <a:solidFill>
                  <a:schemeClr val="bg1"/>
                </a:solidFill>
              </a:rPr>
              <a:t>id</a:t>
            </a:r>
            <a:r>
              <a:rPr lang="zh-CN" altLang="en-US" dirty="0">
                <a:solidFill>
                  <a:schemeClr val="bg1"/>
                </a:solidFill>
              </a:rPr>
              <a:t>篡改</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29" y="2226205"/>
            <a:ext cx="5461000" cy="225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734" y="1825600"/>
            <a:ext cx="9696450"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3" y="1825600"/>
            <a:ext cx="99377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9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500"/>
                                        <p:tgtEl>
                                          <p:spTgt spid="40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en-US" altLang="zh-CN" sz="4800" dirty="0" smtClean="0">
                <a:solidFill>
                  <a:schemeClr val="bg2">
                    <a:lumMod val="60000"/>
                    <a:lumOff val="40000"/>
                  </a:schemeClr>
                </a:solidFill>
              </a:rPr>
              <a:t>0X04</a:t>
            </a:r>
            <a:r>
              <a:rPr lang="zh-CN" altLang="en-US" sz="4800" dirty="0" smtClean="0">
                <a:solidFill>
                  <a:schemeClr val="bg2">
                    <a:lumMod val="60000"/>
                    <a:lumOff val="40000"/>
                  </a:schemeClr>
                </a:solidFill>
              </a:rPr>
              <a:t>用户输入合规性</a:t>
            </a:r>
            <a:endParaRPr lang="zh-CN" altLang="en-US" sz="4800" b="1" dirty="0">
              <a:solidFill>
                <a:schemeClr val="bg2">
                  <a:lumMod val="60000"/>
                  <a:lumOff val="4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329796"/>
            <a:ext cx="62674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213" y="1347259"/>
            <a:ext cx="3746500"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4072996"/>
            <a:ext cx="5556250"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53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en-US" altLang="zh-CN" sz="4800" dirty="0" smtClean="0">
                <a:solidFill>
                  <a:schemeClr val="bg2">
                    <a:lumMod val="60000"/>
                    <a:lumOff val="40000"/>
                  </a:schemeClr>
                </a:solidFill>
              </a:rPr>
              <a:t>0X05</a:t>
            </a:r>
            <a:r>
              <a:rPr lang="zh-CN" altLang="en-US" sz="4800" dirty="0" smtClean="0">
                <a:solidFill>
                  <a:schemeClr val="bg2">
                    <a:lumMod val="60000"/>
                    <a:lumOff val="40000"/>
                  </a:schemeClr>
                </a:solidFill>
              </a:rPr>
              <a:t>密码找回漏洞</a:t>
            </a:r>
            <a:endParaRPr lang="zh-CN" altLang="en-US" sz="4800" b="1" dirty="0">
              <a:solidFill>
                <a:schemeClr val="bg2">
                  <a:lumMod val="60000"/>
                  <a:lumOff val="40000"/>
                </a:scheme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21" y="1299105"/>
            <a:ext cx="5441950"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898" y="2044171"/>
            <a:ext cx="5245100"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5998" y="1045105"/>
            <a:ext cx="396240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44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310"/>
          <p:cNvSpPr>
            <a:spLocks noChangeArrowheads="1"/>
          </p:cNvSpPr>
          <p:nvPr/>
        </p:nvSpPr>
        <p:spPr bwMode="auto">
          <a:xfrm>
            <a:off x="331951" y="371383"/>
            <a:ext cx="4914512" cy="7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526" tIns="45526" rIns="45526" bIns="45526"/>
          <a:lstStyle/>
          <a:p>
            <a:pPr eaLnBrk="1" hangingPunct="1">
              <a:lnSpc>
                <a:spcPct val="90000"/>
              </a:lnSpc>
            </a:pPr>
            <a:r>
              <a:rPr lang="zh-CN" altLang="en-US" sz="4200" b="1" dirty="0">
                <a:solidFill>
                  <a:srgbClr val="AEC8E5"/>
                </a:solidFill>
                <a:latin typeface="微软雅黑" pitchFamily="34" charset="-122"/>
                <a:ea typeface="微软雅黑" pitchFamily="34" charset="-122"/>
              </a:rPr>
              <a:t>目录</a:t>
            </a:r>
            <a:endParaRPr lang="zh-CN" altLang="zh-CN" sz="4200" b="1" dirty="0">
              <a:solidFill>
                <a:srgbClr val="AEC8E5"/>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75087019"/>
              </p:ext>
            </p:extLst>
          </p:nvPr>
        </p:nvGraphicFramePr>
        <p:xfrm>
          <a:off x="1806198" y="1895503"/>
          <a:ext cx="8016875" cy="4115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338983"/>
      </p:ext>
    </p:extLst>
  </p:cSld>
  <p:clrMapOvr>
    <a:masterClrMapping/>
  </p:clrMapOvr>
  <p:transition spd="med" advClick="0" advTm="4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9066" y="194734"/>
            <a:ext cx="4288353" cy="707886"/>
          </a:xfrm>
          <a:prstGeom prst="rect">
            <a:avLst/>
          </a:prstGeom>
          <a:noFill/>
        </p:spPr>
        <p:txBody>
          <a:bodyPr wrap="none" rtlCol="0">
            <a:spAutoFit/>
          </a:bodyPr>
          <a:lstStyle/>
          <a:p>
            <a:r>
              <a:rPr lang="zh-CN" altLang="en-US" sz="4000" dirty="0" smtClean="0">
                <a:solidFill>
                  <a:schemeClr val="bg1"/>
                </a:solidFill>
              </a:rPr>
              <a:t>先说说威胁情报：</a:t>
            </a:r>
            <a:endParaRPr lang="zh-CN" altLang="en-US" sz="4000" dirty="0">
              <a:solidFill>
                <a:schemeClr val="bg1"/>
              </a:solidFill>
            </a:endParaRPr>
          </a:p>
        </p:txBody>
      </p:sp>
      <p:sp>
        <p:nvSpPr>
          <p:cNvPr id="4" name="TextBox 3"/>
          <p:cNvSpPr txBox="1"/>
          <p:nvPr/>
        </p:nvSpPr>
        <p:spPr>
          <a:xfrm>
            <a:off x="677333" y="1397000"/>
            <a:ext cx="9067800" cy="1200329"/>
          </a:xfrm>
          <a:prstGeom prst="rect">
            <a:avLst/>
          </a:prstGeom>
          <a:noFill/>
        </p:spPr>
        <p:txBody>
          <a:bodyPr wrap="square" rtlCol="0">
            <a:spAutoFit/>
          </a:bodyPr>
          <a:lstStyle/>
          <a:p>
            <a:r>
              <a:rPr lang="en-US" altLang="zh-CN" dirty="0">
                <a:solidFill>
                  <a:schemeClr val="bg2">
                    <a:lumMod val="60000"/>
                    <a:lumOff val="40000"/>
                  </a:schemeClr>
                </a:solidFill>
              </a:rPr>
              <a:t>Threat intelligence is evidence-based knowledge,including context, mechanisms, indicators, implications and actionable advice,about an existing or emerging menace or hazard to assets that can be used to inform decisions regarding the </a:t>
            </a:r>
            <a:r>
              <a:rPr lang="en-US" altLang="zh-CN" dirty="0" smtClean="0">
                <a:solidFill>
                  <a:schemeClr val="bg2">
                    <a:lumMod val="60000"/>
                    <a:lumOff val="40000"/>
                  </a:schemeClr>
                </a:solidFill>
              </a:rPr>
              <a:t>subject‘s </a:t>
            </a:r>
            <a:r>
              <a:rPr lang="en-US" altLang="zh-CN" dirty="0">
                <a:solidFill>
                  <a:schemeClr val="bg2">
                    <a:lumMod val="60000"/>
                    <a:lumOff val="40000"/>
                  </a:schemeClr>
                </a:solidFill>
              </a:rPr>
              <a:t>response to that menace or </a:t>
            </a:r>
            <a:r>
              <a:rPr lang="en-US" altLang="zh-CN" dirty="0" smtClean="0">
                <a:solidFill>
                  <a:schemeClr val="bg2">
                    <a:lumMod val="60000"/>
                    <a:lumOff val="40000"/>
                  </a:schemeClr>
                </a:solidFill>
              </a:rPr>
              <a:t>hazard</a:t>
            </a:r>
            <a:r>
              <a:rPr lang="en-US" altLang="zh-CN" dirty="0">
                <a:solidFill>
                  <a:schemeClr val="bg2">
                    <a:lumMod val="60000"/>
                    <a:lumOff val="40000"/>
                  </a:schemeClr>
                </a:solidFill>
              </a:rPr>
              <a:t>.</a:t>
            </a:r>
            <a:endParaRPr lang="zh-CN" altLang="en-US" dirty="0">
              <a:solidFill>
                <a:schemeClr val="bg2">
                  <a:lumMod val="60000"/>
                  <a:lumOff val="40000"/>
                </a:schemeClr>
              </a:solidFill>
            </a:endParaRPr>
          </a:p>
        </p:txBody>
      </p:sp>
      <p:pic>
        <p:nvPicPr>
          <p:cNvPr id="3074" name="Picture 2" descr="评估威胁情报服务的关键是什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08" y="2684262"/>
            <a:ext cx="5571296" cy="3005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79067" y="3826934"/>
            <a:ext cx="5156200" cy="1692771"/>
          </a:xfrm>
          <a:prstGeom prst="rect">
            <a:avLst/>
          </a:prstGeom>
          <a:noFill/>
        </p:spPr>
        <p:txBody>
          <a:bodyPr wrap="square" rtlCol="0">
            <a:spAutoFit/>
          </a:bodyPr>
          <a:lstStyle/>
          <a:p>
            <a:r>
              <a:rPr lang="zh-CN" altLang="en-US" dirty="0" smtClean="0">
                <a:solidFill>
                  <a:schemeClr val="bg2">
                    <a:lumMod val="20000"/>
                    <a:lumOff val="80000"/>
                  </a:schemeClr>
                </a:solidFill>
              </a:rPr>
              <a:t>       </a:t>
            </a:r>
            <a:r>
              <a:rPr lang="zh-CN" altLang="en-US" sz="3200" dirty="0" smtClean="0">
                <a:solidFill>
                  <a:srgbClr val="FF9999"/>
                </a:solidFill>
                <a:effectLst>
                  <a:outerShdw blurRad="38100" dist="38100" dir="2700000" algn="tl">
                    <a:srgbClr val="000000">
                      <a:alpha val="43137"/>
                    </a:srgbClr>
                  </a:outerShdw>
                </a:effectLst>
              </a:rPr>
              <a:t>威胁</a:t>
            </a:r>
            <a:r>
              <a:rPr lang="zh-CN" altLang="en-US" sz="3200" dirty="0">
                <a:solidFill>
                  <a:srgbClr val="FF9999"/>
                </a:solidFill>
                <a:effectLst>
                  <a:outerShdw blurRad="38100" dist="38100" dir="2700000" algn="tl">
                    <a:srgbClr val="000000">
                      <a:alpha val="43137"/>
                    </a:srgbClr>
                  </a:outerShdw>
                </a:effectLst>
              </a:rPr>
              <a:t>情报</a:t>
            </a:r>
            <a:r>
              <a:rPr lang="zh-CN" altLang="en-US" dirty="0">
                <a:solidFill>
                  <a:schemeClr val="bg2">
                    <a:lumMod val="20000"/>
                    <a:lumOff val="80000"/>
                  </a:schemeClr>
                </a:solidFill>
              </a:rPr>
              <a:t>是基于证据的知识，包括场景、机制、指标、含义和可操作的建议。这些知识是关于现存的、或者是即将出现的针对资产的威胁或危险的，可为主体响应相关威胁或危险提供决策信息。</a:t>
            </a:r>
          </a:p>
        </p:txBody>
      </p:sp>
    </p:spTree>
    <p:extLst>
      <p:ext uri="{BB962C8B-B14F-4D97-AF65-F5344CB8AC3E}">
        <p14:creationId xmlns:p14="http://schemas.microsoft.com/office/powerpoint/2010/main" val="17481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570950128"/>
              </p:ext>
            </p:extLst>
          </p:nvPr>
        </p:nvGraphicFramePr>
        <p:xfrm>
          <a:off x="2497666" y="500060"/>
          <a:ext cx="5164666" cy="3678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11" y="4165600"/>
            <a:ext cx="5980634" cy="24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9371" y="4107753"/>
            <a:ext cx="5211762" cy="283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6816" y="4135817"/>
            <a:ext cx="617431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0000" y="4079196"/>
            <a:ext cx="6013450" cy="2780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zh-CN" altLang="en-US" sz="3200" dirty="0" smtClean="0">
                <a:solidFill>
                  <a:schemeClr val="bg2">
                    <a:lumMod val="60000"/>
                    <a:lumOff val="40000"/>
                  </a:schemeClr>
                </a:solidFill>
              </a:rPr>
              <a:t>威胁情报分类</a:t>
            </a:r>
            <a:endParaRPr lang="zh-CN" altLang="en-US" sz="3200" b="1" dirty="0">
              <a:solidFill>
                <a:schemeClr val="bg2">
                  <a:lumMod val="60000"/>
                  <a:lumOff val="40000"/>
                </a:schemeClr>
              </a:solidFill>
            </a:endParaRPr>
          </a:p>
        </p:txBody>
      </p:sp>
    </p:spTree>
    <p:extLst>
      <p:ext uri="{BB962C8B-B14F-4D97-AF65-F5344CB8AC3E}">
        <p14:creationId xmlns:p14="http://schemas.microsoft.com/office/powerpoint/2010/main" val="8111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ppt_x"/>
                                          </p:val>
                                        </p:tav>
                                        <p:tav tm="100000">
                                          <p:val>
                                            <p:strVal val="#ppt_x"/>
                                          </p:val>
                                        </p:tav>
                                      </p:tavLst>
                                    </p:anim>
                                    <p:anim calcmode="lin" valueType="num">
                                      <p:cBhvr additive="base">
                                        <p:cTn id="2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 calcmode="lin" valueType="num">
                                      <p:cBhvr additive="base">
                                        <p:cTn id="29" dur="500" fill="hold"/>
                                        <p:tgtEl>
                                          <p:spTgt spid="2051"/>
                                        </p:tgtEl>
                                        <p:attrNameLst>
                                          <p:attrName>ppt_x</p:attrName>
                                        </p:attrNameLst>
                                      </p:cBhvr>
                                      <p:tavLst>
                                        <p:tav tm="0">
                                          <p:val>
                                            <p:strVal val="#ppt_x"/>
                                          </p:val>
                                        </p:tav>
                                        <p:tav tm="100000">
                                          <p:val>
                                            <p:strVal val="#ppt_x"/>
                                          </p:val>
                                        </p:tav>
                                      </p:tavLst>
                                    </p:anim>
                                    <p:anim calcmode="lin" valueType="num">
                                      <p:cBhvr additive="base">
                                        <p:cTn id="3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zh-CN" altLang="en-US" sz="3200" dirty="0" smtClean="0">
                <a:solidFill>
                  <a:schemeClr val="bg2">
                    <a:lumMod val="60000"/>
                    <a:lumOff val="40000"/>
                  </a:schemeClr>
                </a:solidFill>
              </a:rPr>
              <a:t>威胁情报分类</a:t>
            </a:r>
            <a:endParaRPr lang="zh-CN" altLang="en-US" sz="3200" dirty="0">
              <a:solidFill>
                <a:schemeClr val="bg2">
                  <a:lumMod val="60000"/>
                  <a:lumOff val="40000"/>
                </a:schemeClr>
              </a:solidFill>
            </a:endParaRPr>
          </a:p>
        </p:txBody>
      </p:sp>
      <p:sp>
        <p:nvSpPr>
          <p:cNvPr id="5" name="矩形 4"/>
          <p:cNvSpPr/>
          <p:nvPr/>
        </p:nvSpPr>
        <p:spPr bwMode="auto">
          <a:xfrm>
            <a:off x="1481667" y="1608687"/>
            <a:ext cx="1854200" cy="491067"/>
          </a:xfrm>
          <a:prstGeom prst="rect">
            <a:avLst/>
          </a:prstGeom>
          <a:solidFill>
            <a:srgbClr val="FF99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800" dirty="0"/>
              <a:t>归属指标</a:t>
            </a:r>
            <a:endParaRPr kumimoji="0" lang="zh-CN" altLang="en-US" sz="2800" b="0" i="0" u="none" strike="noStrike" cap="none" normalizeH="0" baseline="0" dirty="0" smtClean="0">
              <a:ln>
                <a:noFill/>
              </a:ln>
              <a:solidFill>
                <a:schemeClr val="tx1"/>
              </a:solidFill>
              <a:effectLst/>
            </a:endParaRPr>
          </a:p>
        </p:txBody>
      </p:sp>
      <p:sp>
        <p:nvSpPr>
          <p:cNvPr id="6" name="矩形 5"/>
          <p:cNvSpPr/>
          <p:nvPr/>
        </p:nvSpPr>
        <p:spPr bwMode="auto">
          <a:xfrm>
            <a:off x="1481667" y="2700882"/>
            <a:ext cx="1854200" cy="491067"/>
          </a:xfrm>
          <a:prstGeom prst="rect">
            <a:avLst/>
          </a:prstGeom>
          <a:solidFill>
            <a:srgbClr val="FF99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800" dirty="0"/>
              <a:t>检测</a:t>
            </a:r>
            <a:r>
              <a:rPr lang="zh-CN" altLang="en-US" sz="2800" dirty="0" smtClean="0"/>
              <a:t>指标</a:t>
            </a:r>
            <a:endParaRPr kumimoji="0" lang="zh-CN" altLang="en-US" sz="2800" b="0" i="0" u="none" strike="noStrike" cap="none" normalizeH="0" baseline="0" dirty="0" smtClean="0">
              <a:ln>
                <a:noFill/>
              </a:ln>
              <a:solidFill>
                <a:schemeClr val="tx1"/>
              </a:solidFill>
              <a:effectLst/>
            </a:endParaRPr>
          </a:p>
        </p:txBody>
      </p:sp>
      <p:sp>
        <p:nvSpPr>
          <p:cNvPr id="7" name="矩形 6"/>
          <p:cNvSpPr/>
          <p:nvPr/>
        </p:nvSpPr>
        <p:spPr bwMode="auto">
          <a:xfrm>
            <a:off x="1481667" y="3843889"/>
            <a:ext cx="1854200" cy="491067"/>
          </a:xfrm>
          <a:prstGeom prst="rect">
            <a:avLst/>
          </a:prstGeom>
          <a:solidFill>
            <a:srgbClr val="FF99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800" dirty="0"/>
              <a:t>指向</a:t>
            </a:r>
            <a:r>
              <a:rPr lang="zh-CN" altLang="en-US" sz="2800" dirty="0" smtClean="0"/>
              <a:t>指标</a:t>
            </a:r>
            <a:endParaRPr kumimoji="0" lang="zh-CN" altLang="en-US" sz="2800" b="0" i="0" u="none" strike="noStrike" cap="none" normalizeH="0" baseline="0" dirty="0" smtClean="0">
              <a:ln>
                <a:noFill/>
              </a:ln>
              <a:solidFill>
                <a:schemeClr val="tx1"/>
              </a:solidFill>
              <a:effectLst/>
            </a:endParaRPr>
          </a:p>
        </p:txBody>
      </p:sp>
      <p:sp>
        <p:nvSpPr>
          <p:cNvPr id="8" name="矩形 7"/>
          <p:cNvSpPr/>
          <p:nvPr/>
        </p:nvSpPr>
        <p:spPr bwMode="auto">
          <a:xfrm>
            <a:off x="1481667" y="5054633"/>
            <a:ext cx="1854200" cy="491067"/>
          </a:xfrm>
          <a:prstGeom prst="rect">
            <a:avLst/>
          </a:prstGeom>
          <a:solidFill>
            <a:srgbClr val="FF99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800" dirty="0"/>
              <a:t>预测</a:t>
            </a:r>
            <a:r>
              <a:rPr lang="zh-CN" altLang="en-US" sz="2800" dirty="0" smtClean="0"/>
              <a:t>指标</a:t>
            </a:r>
            <a:endParaRPr kumimoji="0" lang="zh-CN" altLang="en-US" sz="2800" b="0" i="0" u="none" strike="noStrike" cap="none" normalizeH="0" baseline="0" dirty="0" smtClean="0">
              <a:ln>
                <a:noFill/>
              </a:ln>
              <a:solidFill>
                <a:schemeClr val="tx1"/>
              </a:solidFill>
              <a:effectLst/>
            </a:endParaRPr>
          </a:p>
        </p:txBody>
      </p:sp>
      <p:cxnSp>
        <p:nvCxnSpPr>
          <p:cNvPr id="10" name="直接箭头连接符 9"/>
          <p:cNvCxnSpPr>
            <a:stCxn id="5" idx="3"/>
          </p:cNvCxnSpPr>
          <p:nvPr/>
        </p:nvCxnSpPr>
        <p:spPr bwMode="auto">
          <a:xfrm flipV="1">
            <a:off x="3335867" y="1854220"/>
            <a:ext cx="2006600" cy="1"/>
          </a:xfrm>
          <a:prstGeom prst="straightConnector1">
            <a:avLst/>
          </a:prstGeom>
          <a:solidFill>
            <a:schemeClr val="accent1"/>
          </a:solidFill>
          <a:ln w="38100" cap="flat" cmpd="sng" algn="ctr">
            <a:solidFill>
              <a:schemeClr val="bg1">
                <a:lumMod val="8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flipV="1">
            <a:off x="3335867" y="2946414"/>
            <a:ext cx="2006600" cy="1"/>
          </a:xfrm>
          <a:prstGeom prst="straightConnector1">
            <a:avLst/>
          </a:prstGeom>
          <a:solidFill>
            <a:schemeClr val="accent1"/>
          </a:solidFill>
          <a:ln w="38100" cap="flat" cmpd="sng" algn="ctr">
            <a:solidFill>
              <a:schemeClr val="bg1">
                <a:lumMod val="8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flipV="1">
            <a:off x="3335867" y="4089421"/>
            <a:ext cx="2006600" cy="1"/>
          </a:xfrm>
          <a:prstGeom prst="straightConnector1">
            <a:avLst/>
          </a:prstGeom>
          <a:solidFill>
            <a:schemeClr val="accent1"/>
          </a:solidFill>
          <a:ln w="38100" cap="flat" cmpd="sng" algn="ctr">
            <a:solidFill>
              <a:schemeClr val="bg1">
                <a:lumMod val="8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p:nvPr/>
        </p:nvCxnSpPr>
        <p:spPr bwMode="auto">
          <a:xfrm flipV="1">
            <a:off x="3331634" y="5300165"/>
            <a:ext cx="2006600" cy="1"/>
          </a:xfrm>
          <a:prstGeom prst="straightConnector1">
            <a:avLst/>
          </a:prstGeom>
          <a:solidFill>
            <a:schemeClr val="accent1"/>
          </a:solidFill>
          <a:ln w="38100" cap="flat" cmpd="sng" algn="ctr">
            <a:solidFill>
              <a:schemeClr val="bg1">
                <a:lumMod val="8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208" y="1073138"/>
            <a:ext cx="987607" cy="92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858" y="1153604"/>
            <a:ext cx="1075651" cy="91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10" y="2507089"/>
            <a:ext cx="1559802" cy="74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descr="http://ww1.sinaimg.cn/thumb300/7d1ab7e5jw1et7iom8cmkj20dk0a6t9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6037" y="2473803"/>
            <a:ext cx="861292" cy="8612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5925" y="3683379"/>
            <a:ext cx="2170112" cy="93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1815" y="4891479"/>
            <a:ext cx="1048188" cy="97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208" y="4943933"/>
            <a:ext cx="666773" cy="874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rot="-1860000">
            <a:off x="857040" y="1055148"/>
            <a:ext cx="958917" cy="400110"/>
          </a:xfrm>
          <a:prstGeom prst="rect">
            <a:avLst/>
          </a:prstGeom>
          <a:noFill/>
        </p:spPr>
        <p:txBody>
          <a:bodyPr wrap="none" rtlCol="0">
            <a:spAutoFit/>
          </a:bodyPr>
          <a:lstStyle/>
          <a:p>
            <a:r>
              <a:rPr lang="zh-CN" altLang="en-US" sz="2000" b="1" dirty="0">
                <a:solidFill>
                  <a:srgbClr val="00B050"/>
                </a:solidFill>
                <a:effectLst>
                  <a:outerShdw blurRad="38100" dist="38100" dir="2700000" algn="tl">
                    <a:srgbClr val="000000">
                      <a:alpha val="43137"/>
                    </a:srgbClr>
                  </a:outerShdw>
                </a:effectLst>
              </a:rPr>
              <a:t>用途</a:t>
            </a:r>
            <a:r>
              <a:rPr lang="zh-CN" altLang="en-US" sz="2000" b="1" dirty="0" smtClean="0">
                <a:solidFill>
                  <a:srgbClr val="00B050"/>
                </a:solidFill>
                <a:effectLst>
                  <a:outerShdw blurRad="38100" dist="38100" dir="2700000" algn="tl">
                    <a:srgbClr val="000000">
                      <a:alpha val="43137"/>
                    </a:srgbClr>
                  </a:outerShdw>
                </a:effectLst>
              </a:rPr>
              <a:t>：</a:t>
            </a:r>
            <a:endParaRPr lang="zh-CN" altLang="en-US" sz="20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4557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strips(down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99"/>
                                        </p:tgtEl>
                                        <p:attrNameLst>
                                          <p:attrName>style.visibility</p:attrName>
                                        </p:attrNameLst>
                                      </p:cBhvr>
                                      <p:to>
                                        <p:strVal val="visible"/>
                                      </p:to>
                                    </p:set>
                                    <p:animEffect transition="in" filter="fade">
                                      <p:cBhvr>
                                        <p:cTn id="45" dur="500"/>
                                        <p:tgtEl>
                                          <p:spTgt spid="409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00"/>
                                        </p:tgtEl>
                                        <p:attrNameLst>
                                          <p:attrName>style.visibility</p:attrName>
                                        </p:attrNameLst>
                                      </p:cBhvr>
                                      <p:to>
                                        <p:strVal val="visible"/>
                                      </p:to>
                                    </p:set>
                                    <p:animEffect transition="in" filter="fade">
                                      <p:cBhvr>
                                        <p:cTn id="50" dur="500"/>
                                        <p:tgtEl>
                                          <p:spTgt spid="4100"/>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strips(down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101"/>
                                        </p:tgtEl>
                                        <p:attrNameLst>
                                          <p:attrName>style.visibility</p:attrName>
                                        </p:attrNameLst>
                                      </p:cBhvr>
                                      <p:to>
                                        <p:strVal val="visible"/>
                                      </p:to>
                                    </p:set>
                                    <p:animEffect transition="in" filter="fade">
                                      <p:cBhvr>
                                        <p:cTn id="60" dur="500"/>
                                        <p:tgtEl>
                                          <p:spTgt spid="410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103"/>
                                        </p:tgtEl>
                                        <p:attrNameLst>
                                          <p:attrName>style.visibility</p:attrName>
                                        </p:attrNameLst>
                                      </p:cBhvr>
                                      <p:to>
                                        <p:strVal val="visible"/>
                                      </p:to>
                                    </p:set>
                                    <p:animEffect transition="in" filter="fade">
                                      <p:cBhvr>
                                        <p:cTn id="65" dur="500"/>
                                        <p:tgtEl>
                                          <p:spTgt spid="4103"/>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strips(downLeft)">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104"/>
                                        </p:tgtEl>
                                        <p:attrNameLst>
                                          <p:attrName>style.visibility</p:attrName>
                                        </p:attrNameLst>
                                      </p:cBhvr>
                                      <p:to>
                                        <p:strVal val="visible"/>
                                      </p:to>
                                    </p:set>
                                    <p:animEffect transition="in" filter="fade">
                                      <p:cBhvr>
                                        <p:cTn id="75" dur="1000"/>
                                        <p:tgtEl>
                                          <p:spTgt spid="4104"/>
                                        </p:tgtEl>
                                      </p:cBhvr>
                                    </p:animEffect>
                                    <p:anim calcmode="lin" valueType="num">
                                      <p:cBhvr>
                                        <p:cTn id="76" dur="1000" fill="hold"/>
                                        <p:tgtEl>
                                          <p:spTgt spid="4104"/>
                                        </p:tgtEl>
                                        <p:attrNameLst>
                                          <p:attrName>ppt_x</p:attrName>
                                        </p:attrNameLst>
                                      </p:cBhvr>
                                      <p:tavLst>
                                        <p:tav tm="0">
                                          <p:val>
                                            <p:strVal val="#ppt_x"/>
                                          </p:val>
                                        </p:tav>
                                        <p:tav tm="100000">
                                          <p:val>
                                            <p:strVal val="#ppt_x"/>
                                          </p:val>
                                        </p:tav>
                                      </p:tavLst>
                                    </p:anim>
                                    <p:anim calcmode="lin" valueType="num">
                                      <p:cBhvr>
                                        <p:cTn id="77"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8" presetClass="entr" presetSubtype="12"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strips(downLeft)">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08"/>
                                        </p:tgtEl>
                                        <p:attrNameLst>
                                          <p:attrName>style.visibility</p:attrName>
                                        </p:attrNameLst>
                                      </p:cBhvr>
                                      <p:to>
                                        <p:strVal val="visible"/>
                                      </p:to>
                                    </p:set>
                                    <p:animEffect transition="in" filter="fade">
                                      <p:cBhvr>
                                        <p:cTn id="87" dur="500"/>
                                        <p:tgtEl>
                                          <p:spTgt spid="4108"/>
                                        </p:tgtEl>
                                      </p:cBhvr>
                                    </p:animEffect>
                                  </p:childTnLst>
                                </p:cTn>
                              </p:par>
                              <p:par>
                                <p:cTn id="88" presetID="10" presetClass="entr" presetSubtype="0" fill="hold" nodeType="withEffect">
                                  <p:stCondLst>
                                    <p:cond delay="0"/>
                                  </p:stCondLst>
                                  <p:childTnLst>
                                    <p:set>
                                      <p:cBhvr>
                                        <p:cTn id="89" dur="1" fill="hold">
                                          <p:stCondLst>
                                            <p:cond delay="0"/>
                                          </p:stCondLst>
                                        </p:cTn>
                                        <p:tgtEl>
                                          <p:spTgt spid="4105"/>
                                        </p:tgtEl>
                                        <p:attrNameLst>
                                          <p:attrName>style.visibility</p:attrName>
                                        </p:attrNameLst>
                                      </p:cBhvr>
                                      <p:to>
                                        <p:strVal val="visible"/>
                                      </p:to>
                                    </p:set>
                                    <p:animEffect transition="in" filter="fade">
                                      <p:cBhvr>
                                        <p:cTn id="90" dur="500"/>
                                        <p:tgtEl>
                                          <p:spTgt spid="4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小议安全威胁情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6" y="1738312"/>
            <a:ext cx="5705475" cy="416242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zh-CN" altLang="en-US" sz="3200" dirty="0">
                <a:solidFill>
                  <a:schemeClr val="bg2">
                    <a:lumMod val="60000"/>
                    <a:lumOff val="40000"/>
                  </a:schemeClr>
                </a:solidFill>
              </a:rPr>
              <a:t>威胁情报分类</a:t>
            </a:r>
          </a:p>
        </p:txBody>
      </p:sp>
      <p:sp>
        <p:nvSpPr>
          <p:cNvPr id="4" name="TextBox 3"/>
          <p:cNvSpPr txBox="1"/>
          <p:nvPr/>
        </p:nvSpPr>
        <p:spPr>
          <a:xfrm rot="-1860000">
            <a:off x="598957" y="1055148"/>
            <a:ext cx="1475084" cy="400110"/>
          </a:xfrm>
          <a:prstGeom prst="rect">
            <a:avLst/>
          </a:prstGeom>
          <a:noFill/>
        </p:spPr>
        <p:txBody>
          <a:bodyPr wrap="none" rtlCol="0">
            <a:spAutoFit/>
          </a:bodyPr>
          <a:lstStyle/>
          <a:p>
            <a:r>
              <a:rPr lang="zh-CN" altLang="en-US" sz="2000" b="1" dirty="0" smtClean="0">
                <a:solidFill>
                  <a:srgbClr val="00B050"/>
                </a:solidFill>
                <a:effectLst>
                  <a:outerShdw blurRad="38100" dist="38100" dir="2700000" algn="tl">
                    <a:srgbClr val="000000">
                      <a:alpha val="43137"/>
                    </a:srgbClr>
                  </a:outerShdw>
                </a:effectLst>
              </a:rPr>
              <a:t>数据种类：</a:t>
            </a:r>
            <a:endParaRPr lang="zh-CN" altLang="en-US" sz="20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548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310"/>
          <p:cNvSpPr>
            <a:spLocks noChangeArrowheads="1"/>
          </p:cNvSpPr>
          <p:nvPr/>
        </p:nvSpPr>
        <p:spPr bwMode="auto">
          <a:xfrm>
            <a:off x="331951" y="371383"/>
            <a:ext cx="4914512" cy="7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526" tIns="45526" rIns="45526" bIns="45526"/>
          <a:lstStyle/>
          <a:p>
            <a:pPr eaLnBrk="1" hangingPunct="1">
              <a:lnSpc>
                <a:spcPct val="90000"/>
              </a:lnSpc>
            </a:pPr>
            <a:r>
              <a:rPr lang="zh-CN" altLang="en-US" sz="4200" b="1" dirty="0">
                <a:solidFill>
                  <a:srgbClr val="AEC8E5"/>
                </a:solidFill>
                <a:latin typeface="微软雅黑" pitchFamily="34" charset="-122"/>
                <a:ea typeface="微软雅黑" pitchFamily="34" charset="-122"/>
              </a:rPr>
              <a:t>目录</a:t>
            </a:r>
            <a:endParaRPr lang="zh-CN" altLang="zh-CN" sz="4200" b="1" dirty="0">
              <a:solidFill>
                <a:srgbClr val="AEC8E5"/>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4063302892"/>
              </p:ext>
            </p:extLst>
          </p:nvPr>
        </p:nvGraphicFramePr>
        <p:xfrm>
          <a:off x="1865465" y="1480637"/>
          <a:ext cx="8016875" cy="4115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advClick="0" advTm="4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54214148"/>
              </p:ext>
            </p:extLst>
          </p:nvPr>
        </p:nvGraphicFramePr>
        <p:xfrm>
          <a:off x="5543287" y="804333"/>
          <a:ext cx="4811447" cy="3259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6146341" y="4800601"/>
            <a:ext cx="227177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真实性</a:t>
            </a:r>
            <a:endParaRPr lang="zh-CN" alt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2" descr="http://img.25pp.com/uploadfile/youxi/images/2013/1005/2013100511430934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9432" y="4800601"/>
            <a:ext cx="1673225" cy="1673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229940905"/>
              </p:ext>
            </p:extLst>
          </p:nvPr>
        </p:nvGraphicFramePr>
        <p:xfrm>
          <a:off x="592666" y="797717"/>
          <a:ext cx="4834467" cy="39605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标题 1"/>
          <p:cNvSpPr txBox="1">
            <a:spLocks/>
          </p:cNvSpPr>
          <p:nvPr/>
        </p:nvSpPr>
        <p:spPr bwMode="auto">
          <a:xfrm>
            <a:off x="601266" y="278136"/>
            <a:ext cx="10822782" cy="57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405" tIns="60702" rIns="121405" bIns="60702" numCol="1" anchor="ctr" anchorCtr="0" compatLnSpc="1">
            <a:prstTxWarp prst="textNoShape">
              <a:avLst/>
            </a:prstTxWarp>
          </a:bodyPr>
          <a:lstStyle>
            <a:lvl1pPr algn="ctr" rtl="0" eaLnBrk="0" fontAlgn="base" hangingPunct="0">
              <a:spcBef>
                <a:spcPct val="0"/>
              </a:spcBef>
              <a:spcAft>
                <a:spcPct val="0"/>
              </a:spcAft>
              <a:defRPr sz="5800" kern="1200">
                <a:solidFill>
                  <a:schemeClr val="tx2"/>
                </a:solidFill>
                <a:latin typeface="+mj-lt"/>
                <a:ea typeface="+mj-ea"/>
                <a:cs typeface="+mj-cs"/>
              </a:defRPr>
            </a:lvl1pPr>
            <a:lvl2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5pPr>
            <a:lvl6pPr marL="607024"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6pPr>
            <a:lvl7pPr marL="1214049"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7pPr>
            <a:lvl8pPr marL="1821073"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8pPr>
            <a:lvl9pPr marL="2428098" algn="ctr" rtl="0" eaLnBrk="0" fontAlgn="base" hangingPunct="0">
              <a:spcBef>
                <a:spcPct val="0"/>
              </a:spcBef>
              <a:spcAft>
                <a:spcPct val="0"/>
              </a:spcAft>
              <a:defRPr sz="5800">
                <a:solidFill>
                  <a:schemeClr val="tx2"/>
                </a:solidFill>
                <a:latin typeface="Arial" panose="020B0604020202020204" pitchFamily="34" charset="0"/>
                <a:ea typeface="宋体" panose="02010600030101010101" pitchFamily="2" charset="-122"/>
              </a:defRPr>
            </a:lvl9pPr>
          </a:lstStyle>
          <a:p>
            <a:pPr lvl="0" algn="l"/>
            <a:r>
              <a:rPr lang="zh-CN" altLang="en-US" sz="3200" dirty="0" smtClean="0">
                <a:solidFill>
                  <a:schemeClr val="bg2">
                    <a:lumMod val="60000"/>
                    <a:lumOff val="40000"/>
                  </a:schemeClr>
                </a:solidFill>
              </a:rPr>
              <a:t>情报</a:t>
            </a:r>
            <a:r>
              <a:rPr lang="zh-CN" altLang="en-US" sz="3200" dirty="0">
                <a:solidFill>
                  <a:schemeClr val="bg2">
                    <a:lumMod val="60000"/>
                    <a:lumOff val="40000"/>
                  </a:schemeClr>
                </a:solidFill>
              </a:rPr>
              <a:t>周期</a:t>
            </a:r>
          </a:p>
        </p:txBody>
      </p:sp>
      <p:pic>
        <p:nvPicPr>
          <p:cNvPr id="5127" name="Picture 7"/>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1500"/>
                    </a14:imgEffect>
                    <a14:imgEffect>
                      <a14:saturation sat="221000"/>
                    </a14:imgEffect>
                  </a14:imgLayer>
                </a14:imgProps>
              </a:ext>
              <a:ext uri="{28A0092B-C50C-407E-A947-70E740481C1C}">
                <a14:useLocalDpi xmlns:a14="http://schemas.microsoft.com/office/drawing/2010/main" val="0"/>
              </a:ext>
            </a:extLst>
          </a:blip>
          <a:srcRect/>
          <a:stretch>
            <a:fillRect/>
          </a:stretch>
        </p:blipFill>
        <p:spPr bwMode="auto">
          <a:xfrm>
            <a:off x="424921" y="4580932"/>
            <a:ext cx="2014008" cy="197226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箭头 8"/>
          <p:cNvSpPr/>
          <p:nvPr/>
        </p:nvSpPr>
        <p:spPr bwMode="auto">
          <a:xfrm>
            <a:off x="2548467" y="5508030"/>
            <a:ext cx="1600200" cy="745531"/>
          </a:xfrm>
          <a:prstGeom prst="leftArrow">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040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5127"/>
                                        </p:tgtEl>
                                        <p:attrNameLst>
                                          <p:attrName>style.visibility</p:attrName>
                                        </p:attrNameLst>
                                      </p:cBhvr>
                                      <p:to>
                                        <p:strVal val="visible"/>
                                      </p:to>
                                    </p:set>
                                    <p:anim calcmode="lin" valueType="num">
                                      <p:cBhvr>
                                        <p:cTn id="32" dur="500" fill="hold"/>
                                        <p:tgtEl>
                                          <p:spTgt spid="5127"/>
                                        </p:tgtEl>
                                        <p:attrNameLst>
                                          <p:attrName>ppt_w</p:attrName>
                                        </p:attrNameLst>
                                      </p:cBhvr>
                                      <p:tavLst>
                                        <p:tav tm="0">
                                          <p:val>
                                            <p:fltVal val="0"/>
                                          </p:val>
                                        </p:tav>
                                        <p:tav tm="100000">
                                          <p:val>
                                            <p:strVal val="#ppt_w"/>
                                          </p:val>
                                        </p:tav>
                                      </p:tavLst>
                                    </p:anim>
                                    <p:anim calcmode="lin" valueType="num">
                                      <p:cBhvr>
                                        <p:cTn id="33" dur="500" fill="hold"/>
                                        <p:tgtEl>
                                          <p:spTgt spid="5127"/>
                                        </p:tgtEl>
                                        <p:attrNameLst>
                                          <p:attrName>ppt_h</p:attrName>
                                        </p:attrNameLst>
                                      </p:cBhvr>
                                      <p:tavLst>
                                        <p:tav tm="0">
                                          <p:val>
                                            <p:fltVal val="0"/>
                                          </p:val>
                                        </p:tav>
                                        <p:tav tm="100000">
                                          <p:val>
                                            <p:strVal val="#ppt_h"/>
                                          </p:val>
                                        </p:tav>
                                      </p:tavLst>
                                    </p:anim>
                                    <p:animEffect transition="in" filter="fade">
                                      <p:cBhvr>
                                        <p:cTn id="34"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Graphic spid="5" grpId="0">
        <p:bldAsOne/>
      </p:bldGraphic>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8991" y="3276746"/>
            <a:ext cx="1826141" cy="584775"/>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3200" dirty="0" smtClean="0">
                <a:solidFill>
                  <a:srgbClr val="44546A"/>
                </a:solidFill>
                <a:latin typeface="微软雅黑" panose="020B0503020204020204" pitchFamily="34" charset="-122"/>
                <a:ea typeface="微软雅黑" panose="020B0503020204020204" pitchFamily="34" charset="-122"/>
              </a:rPr>
              <a:t>网络</a:t>
            </a:r>
            <a:r>
              <a:rPr lang="zh-CN" altLang="en-US" sz="3200" dirty="0">
                <a:solidFill>
                  <a:srgbClr val="44546A"/>
                </a:solidFill>
                <a:latin typeface="微软雅黑" panose="020B0503020204020204" pitchFamily="34" charset="-122"/>
                <a:ea typeface="微软雅黑" panose="020B0503020204020204" pitchFamily="34" charset="-122"/>
              </a:rPr>
              <a:t>数据</a:t>
            </a:r>
          </a:p>
        </p:txBody>
      </p:sp>
      <p:sp>
        <p:nvSpPr>
          <p:cNvPr id="3" name="矩形 2"/>
          <p:cNvSpPr/>
          <p:nvPr/>
        </p:nvSpPr>
        <p:spPr>
          <a:xfrm>
            <a:off x="1465026" y="2434515"/>
            <a:ext cx="2457725" cy="353943"/>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a:solidFill>
                  <a:srgbClr val="44546A"/>
                </a:solidFill>
                <a:latin typeface="微软雅黑" panose="020B0503020204020204" pitchFamily="34" charset="-122"/>
                <a:ea typeface="微软雅黑" panose="020B0503020204020204" pitchFamily="34" charset="-122"/>
              </a:rPr>
              <a:t>前沿威胁研究</a:t>
            </a:r>
            <a:r>
              <a:rPr lang="en-US" altLang="zh-CN" sz="1700" dirty="0" smtClean="0">
                <a:solidFill>
                  <a:srgbClr val="44546A"/>
                </a:solidFill>
                <a:latin typeface="微软雅黑" panose="020B0503020204020204" pitchFamily="34" charset="-122"/>
                <a:ea typeface="微软雅黑" panose="020B0503020204020204" pitchFamily="34" charset="-122"/>
              </a:rPr>
              <a:t>/</a:t>
            </a:r>
            <a:r>
              <a:rPr lang="zh-CN" altLang="en-US" sz="1700" dirty="0">
                <a:solidFill>
                  <a:srgbClr val="44546A"/>
                </a:solidFill>
                <a:latin typeface="微软雅黑" panose="020B0503020204020204" pitchFamily="34" charset="-122"/>
                <a:ea typeface="微软雅黑" panose="020B0503020204020204" pitchFamily="34" charset="-122"/>
              </a:rPr>
              <a:t>事</a:t>
            </a:r>
            <a:r>
              <a:rPr lang="zh-CN" altLang="en-US" sz="1700" dirty="0" smtClean="0">
                <a:solidFill>
                  <a:srgbClr val="44546A"/>
                </a:solidFill>
                <a:latin typeface="微软雅黑" panose="020B0503020204020204" pitchFamily="34" charset="-122"/>
                <a:ea typeface="微软雅黑" panose="020B0503020204020204" pitchFamily="34" charset="-122"/>
              </a:rPr>
              <a:t>件</a:t>
            </a:r>
            <a:r>
              <a:rPr lang="zh-CN" altLang="en-US" sz="1700" dirty="0">
                <a:solidFill>
                  <a:srgbClr val="44546A"/>
                </a:solidFill>
                <a:latin typeface="微软雅黑" panose="020B0503020204020204" pitchFamily="34" charset="-122"/>
                <a:ea typeface="微软雅黑" panose="020B0503020204020204" pitchFamily="34" charset="-122"/>
              </a:rPr>
              <a:t>调查</a:t>
            </a:r>
          </a:p>
        </p:txBody>
      </p:sp>
      <p:sp>
        <p:nvSpPr>
          <p:cNvPr id="4" name="矩形 3"/>
          <p:cNvSpPr/>
          <p:nvPr/>
        </p:nvSpPr>
        <p:spPr>
          <a:xfrm>
            <a:off x="2215018" y="3393873"/>
            <a:ext cx="1694180" cy="350520"/>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a:solidFill>
                  <a:srgbClr val="44546A"/>
                </a:solidFill>
                <a:latin typeface="微软雅黑" panose="020B0503020204020204" pitchFamily="34" charset="-122"/>
                <a:ea typeface="微软雅黑" panose="020B0503020204020204" pitchFamily="34" charset="-122"/>
              </a:rPr>
              <a:t>内部自动化捕获</a:t>
            </a:r>
          </a:p>
        </p:txBody>
      </p:sp>
      <p:sp>
        <p:nvSpPr>
          <p:cNvPr id="5" name="矩形 4"/>
          <p:cNvSpPr/>
          <p:nvPr/>
        </p:nvSpPr>
        <p:spPr>
          <a:xfrm>
            <a:off x="1563861" y="4394266"/>
            <a:ext cx="2341880" cy="350520"/>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a:solidFill>
                  <a:srgbClr val="44546A"/>
                </a:solidFill>
                <a:latin typeface="微软雅黑" panose="020B0503020204020204" pitchFamily="34" charset="-122"/>
                <a:ea typeface="微软雅黑" panose="020B0503020204020204" pitchFamily="34" charset="-122"/>
              </a:rPr>
              <a:t>外部威胁情报数据获取</a:t>
            </a:r>
          </a:p>
        </p:txBody>
      </p:sp>
      <p:sp>
        <p:nvSpPr>
          <p:cNvPr id="6" name="矩形 5"/>
          <p:cNvSpPr/>
          <p:nvPr/>
        </p:nvSpPr>
        <p:spPr>
          <a:xfrm>
            <a:off x="8036332" y="2436227"/>
            <a:ext cx="614680" cy="350520"/>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a:solidFill>
                  <a:srgbClr val="44546A"/>
                </a:solidFill>
                <a:latin typeface="微软雅黑" panose="020B0503020204020204" pitchFamily="34" charset="-122"/>
                <a:ea typeface="微软雅黑" panose="020B0503020204020204" pitchFamily="34" charset="-122"/>
              </a:rPr>
              <a:t>溯源</a:t>
            </a:r>
          </a:p>
        </p:txBody>
      </p:sp>
      <p:sp>
        <p:nvSpPr>
          <p:cNvPr id="7" name="矩形 6"/>
          <p:cNvSpPr/>
          <p:nvPr/>
        </p:nvSpPr>
        <p:spPr>
          <a:xfrm>
            <a:off x="8142432" y="3422432"/>
            <a:ext cx="620683" cy="353943"/>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状态</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8" name="矩形 7"/>
          <p:cNvSpPr/>
          <p:nvPr/>
        </p:nvSpPr>
        <p:spPr>
          <a:xfrm>
            <a:off x="8142432" y="4358089"/>
            <a:ext cx="620683" cy="353943"/>
          </a:xfrm>
          <a:prstGeom prst="rect">
            <a:avLst/>
          </a:prstGeom>
          <a:solidFill>
            <a:schemeClr val="bg2">
              <a:lumMod val="20000"/>
              <a:lumOff val="80000"/>
            </a:schemeClr>
          </a:solidFill>
          <a:ln w="254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趋势</a:t>
            </a:r>
            <a:endParaRPr lang="zh-CN" altLang="en-US" sz="1700" dirty="0">
              <a:solidFill>
                <a:srgbClr val="44546A"/>
              </a:solidFill>
              <a:latin typeface="微软雅黑" panose="020B0503020204020204" pitchFamily="34" charset="-122"/>
              <a:ea typeface="微软雅黑" panose="020B0503020204020204" pitchFamily="34" charset="-122"/>
            </a:endParaRPr>
          </a:p>
        </p:txBody>
      </p:sp>
      <p:cxnSp>
        <p:nvCxnSpPr>
          <p:cNvPr id="9" name="直接连接符 8"/>
          <p:cNvCxnSpPr>
            <a:stCxn id="4" idx="3"/>
            <a:endCxn id="2" idx="1"/>
          </p:cNvCxnSpPr>
          <p:nvPr/>
        </p:nvCxnSpPr>
        <p:spPr>
          <a:xfrm>
            <a:off x="3909198" y="3569133"/>
            <a:ext cx="1019793" cy="1"/>
          </a:xfrm>
          <a:prstGeom prst="line">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2" idx="3"/>
            <a:endCxn id="7" idx="1"/>
          </p:cNvCxnSpPr>
          <p:nvPr/>
        </p:nvCxnSpPr>
        <p:spPr>
          <a:xfrm>
            <a:off x="6755132" y="3569134"/>
            <a:ext cx="1387300" cy="30270"/>
          </a:xfrm>
          <a:prstGeom prst="line">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3" idx="3"/>
            <a:endCxn id="2" idx="1"/>
          </p:cNvCxnSpPr>
          <p:nvPr/>
        </p:nvCxnSpPr>
        <p:spPr>
          <a:xfrm>
            <a:off x="3922751" y="2611487"/>
            <a:ext cx="1006240" cy="957647"/>
          </a:xfrm>
          <a:prstGeom prst="bentConnector3">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5" idx="3"/>
            <a:endCxn id="2" idx="1"/>
          </p:cNvCxnSpPr>
          <p:nvPr/>
        </p:nvCxnSpPr>
        <p:spPr>
          <a:xfrm flipV="1">
            <a:off x="3905741" y="3569134"/>
            <a:ext cx="1023250" cy="1000392"/>
          </a:xfrm>
          <a:prstGeom prst="bentConnector3">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 idx="3"/>
            <a:endCxn id="6" idx="1"/>
          </p:cNvCxnSpPr>
          <p:nvPr/>
        </p:nvCxnSpPr>
        <p:spPr>
          <a:xfrm flipV="1">
            <a:off x="6755132" y="2611487"/>
            <a:ext cx="1281200" cy="957647"/>
          </a:xfrm>
          <a:prstGeom prst="bentConnector3">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a:off x="6704330" y="3569134"/>
            <a:ext cx="1387300" cy="965927"/>
          </a:xfrm>
          <a:prstGeom prst="bentConnector3">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29" y="4781300"/>
            <a:ext cx="5840358" cy="1938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741" y="4781300"/>
            <a:ext cx="3134454" cy="19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3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1979" y="3505303"/>
            <a:ext cx="1005403" cy="584775"/>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3200" dirty="0" smtClean="0">
                <a:solidFill>
                  <a:srgbClr val="44546A"/>
                </a:solidFill>
                <a:latin typeface="微软雅黑" panose="020B0503020204020204" pitchFamily="34" charset="-122"/>
                <a:ea typeface="微软雅黑" panose="020B0503020204020204" pitchFamily="34" charset="-122"/>
              </a:rPr>
              <a:t>状态</a:t>
            </a:r>
            <a:endParaRPr lang="zh-CN" altLang="en-US" sz="3200" dirty="0">
              <a:solidFill>
                <a:srgbClr val="44546A"/>
              </a:solidFill>
              <a:latin typeface="微软雅黑" panose="020B0503020204020204" pitchFamily="34" charset="-122"/>
              <a:ea typeface="微软雅黑" panose="020B0503020204020204" pitchFamily="34" charset="-122"/>
            </a:endParaRPr>
          </a:p>
        </p:txBody>
      </p:sp>
      <p:sp>
        <p:nvSpPr>
          <p:cNvPr id="3" name="矩形 2"/>
          <p:cNvSpPr/>
          <p:nvPr/>
        </p:nvSpPr>
        <p:spPr>
          <a:xfrm>
            <a:off x="3736232" y="2592547"/>
            <a:ext cx="3356719" cy="36449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网络攻击数量</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6" name="矩形 5"/>
          <p:cNvSpPr/>
          <p:nvPr/>
        </p:nvSpPr>
        <p:spPr>
          <a:xfrm>
            <a:off x="3736232" y="3753718"/>
            <a:ext cx="3356719" cy="36449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网络攻击类型</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7" name="矩形 6"/>
          <p:cNvSpPr/>
          <p:nvPr/>
        </p:nvSpPr>
        <p:spPr>
          <a:xfrm>
            <a:off x="9017285" y="3765977"/>
            <a:ext cx="838692"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跨站类</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8" name="矩形 7"/>
          <p:cNvSpPr/>
          <p:nvPr/>
        </p:nvSpPr>
        <p:spPr>
          <a:xfrm>
            <a:off x="9017288" y="2939651"/>
            <a:ext cx="838691"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注入类</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9" name="矩形 8"/>
          <p:cNvSpPr/>
          <p:nvPr/>
        </p:nvSpPr>
        <p:spPr>
          <a:xfrm>
            <a:off x="8799278" y="4445701"/>
            <a:ext cx="1274709"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恶意遍历等</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10" name="矩形 9"/>
          <p:cNvSpPr/>
          <p:nvPr/>
        </p:nvSpPr>
        <p:spPr>
          <a:xfrm>
            <a:off x="3736232" y="4920162"/>
            <a:ext cx="3356719"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网络攻击所导致的风险</a:t>
            </a:r>
            <a:endParaRPr lang="zh-CN" altLang="en-US" sz="1700" dirty="0">
              <a:solidFill>
                <a:srgbClr val="44546A"/>
              </a:solidFill>
              <a:latin typeface="微软雅黑" panose="020B0503020204020204" pitchFamily="34" charset="-122"/>
              <a:ea typeface="微软雅黑" panose="020B0503020204020204" pitchFamily="34" charset="-122"/>
            </a:endParaRPr>
          </a:p>
        </p:txBody>
      </p:sp>
      <p:cxnSp>
        <p:nvCxnSpPr>
          <p:cNvPr id="11" name="肘形连接符 10"/>
          <p:cNvCxnSpPr>
            <a:stCxn id="2" idx="3"/>
            <a:endCxn id="3" idx="1"/>
          </p:cNvCxnSpPr>
          <p:nvPr/>
        </p:nvCxnSpPr>
        <p:spPr>
          <a:xfrm flipV="1">
            <a:off x="1767382" y="2774792"/>
            <a:ext cx="1968850" cy="1022899"/>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 idx="3"/>
            <a:endCxn id="6" idx="1"/>
          </p:cNvCxnSpPr>
          <p:nvPr/>
        </p:nvCxnSpPr>
        <p:spPr>
          <a:xfrm>
            <a:off x="1767382" y="3797691"/>
            <a:ext cx="1968850" cy="138272"/>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6" idx="3"/>
            <a:endCxn id="7" idx="1"/>
          </p:cNvCxnSpPr>
          <p:nvPr/>
        </p:nvCxnSpPr>
        <p:spPr>
          <a:xfrm>
            <a:off x="7092951" y="3935963"/>
            <a:ext cx="1924334" cy="6986"/>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6" idx="3"/>
            <a:endCxn id="8" idx="1"/>
          </p:cNvCxnSpPr>
          <p:nvPr/>
        </p:nvCxnSpPr>
        <p:spPr>
          <a:xfrm flipV="1">
            <a:off x="7092951" y="3116623"/>
            <a:ext cx="1924337" cy="819340"/>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3"/>
            <a:endCxn id="9" idx="1"/>
          </p:cNvCxnSpPr>
          <p:nvPr/>
        </p:nvCxnSpPr>
        <p:spPr>
          <a:xfrm>
            <a:off x="7092951" y="3935963"/>
            <a:ext cx="1706327" cy="686710"/>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 idx="3"/>
            <a:endCxn id="10" idx="1"/>
          </p:cNvCxnSpPr>
          <p:nvPr/>
        </p:nvCxnSpPr>
        <p:spPr>
          <a:xfrm>
            <a:off x="1767382" y="3797691"/>
            <a:ext cx="1968850" cy="1299443"/>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a:off x="7092950" y="5114113"/>
            <a:ext cx="1388641" cy="1041151"/>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a:off x="7092951" y="5115549"/>
            <a:ext cx="1388640" cy="553007"/>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481591" y="5479834"/>
            <a:ext cx="1056700"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影响范围</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29" name="矩形 28"/>
          <p:cNvSpPr/>
          <p:nvPr/>
        </p:nvSpPr>
        <p:spPr>
          <a:xfrm>
            <a:off x="8493398" y="5960637"/>
            <a:ext cx="1056700"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涉及数量</a:t>
            </a:r>
            <a:endParaRPr lang="zh-CN" altLang="en-US" sz="1700" dirty="0">
              <a:solidFill>
                <a:srgbClr val="44546A"/>
              </a:solidFill>
              <a:latin typeface="微软雅黑" panose="020B0503020204020204" pitchFamily="34" charset="-122"/>
              <a:ea typeface="微软雅黑" panose="020B0503020204020204" pitchFamily="34" charset="-122"/>
            </a:endParaRPr>
          </a:p>
        </p:txBody>
      </p:sp>
      <p:cxnSp>
        <p:nvCxnSpPr>
          <p:cNvPr id="31" name="直接连接符 30"/>
          <p:cNvCxnSpPr>
            <a:stCxn id="10" idx="3"/>
          </p:cNvCxnSpPr>
          <p:nvPr/>
        </p:nvCxnSpPr>
        <p:spPr bwMode="auto">
          <a:xfrm>
            <a:off x="7092951" y="5097134"/>
            <a:ext cx="1466849" cy="0"/>
          </a:xfrm>
          <a:prstGeom prst="line">
            <a:avLst/>
          </a:prstGeom>
          <a:solidFill>
            <a:schemeClr val="accent1"/>
          </a:solidFill>
          <a:ln w="38100" cap="flat" cmpd="sng" algn="ctr">
            <a:solidFill>
              <a:srgbClr val="FF7C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8481591" y="4947463"/>
            <a:ext cx="1056700"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后续隐患</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95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9507" y="3719228"/>
            <a:ext cx="1005403" cy="584775"/>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3200" dirty="0">
                <a:solidFill>
                  <a:srgbClr val="44546A"/>
                </a:solidFill>
                <a:latin typeface="微软雅黑" panose="020B0503020204020204" pitchFamily="34" charset="-122"/>
                <a:ea typeface="微软雅黑" panose="020B0503020204020204" pitchFamily="34" charset="-122"/>
              </a:rPr>
              <a:t>溯源</a:t>
            </a:r>
          </a:p>
        </p:txBody>
      </p:sp>
      <p:sp>
        <p:nvSpPr>
          <p:cNvPr id="3" name="矩形 2"/>
          <p:cNvSpPr/>
          <p:nvPr/>
        </p:nvSpPr>
        <p:spPr>
          <a:xfrm>
            <a:off x="4650875" y="2087613"/>
            <a:ext cx="4011332" cy="36449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攻击来源</a:t>
            </a:r>
            <a:r>
              <a:rPr lang="en-US" altLang="zh-CN" sz="1700" dirty="0" smtClean="0">
                <a:solidFill>
                  <a:srgbClr val="44546A"/>
                </a:solidFill>
                <a:latin typeface="微软雅黑" panose="020B0503020204020204" pitchFamily="34" charset="-122"/>
                <a:ea typeface="微软雅黑" panose="020B0503020204020204" pitchFamily="34" charset="-122"/>
              </a:rPr>
              <a:t>IP</a:t>
            </a:r>
            <a:r>
              <a:rPr lang="zh-CN" altLang="en-US" sz="1700" dirty="0" smtClean="0">
                <a:solidFill>
                  <a:srgbClr val="44546A"/>
                </a:solidFill>
                <a:latin typeface="微软雅黑" panose="020B0503020204020204" pitchFamily="34" charset="-122"/>
                <a:ea typeface="微软雅黑" panose="020B0503020204020204" pitchFamily="34" charset="-122"/>
              </a:rPr>
              <a:t>，经纬，是否跳板</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4" name="矩形 3"/>
          <p:cNvSpPr/>
          <p:nvPr/>
        </p:nvSpPr>
        <p:spPr>
          <a:xfrm>
            <a:off x="4650875" y="3829369"/>
            <a:ext cx="4884152" cy="36449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攻击时间，方式，工具，特征等</a:t>
            </a:r>
            <a:endParaRPr lang="zh-CN" altLang="en-US" sz="1700" dirty="0">
              <a:solidFill>
                <a:srgbClr val="44546A"/>
              </a:solidFill>
              <a:latin typeface="微软雅黑" panose="020B0503020204020204" pitchFamily="34" charset="-122"/>
              <a:ea typeface="微软雅黑" panose="020B0503020204020204" pitchFamily="34" charset="-122"/>
            </a:endParaRPr>
          </a:p>
        </p:txBody>
      </p:sp>
      <p:sp>
        <p:nvSpPr>
          <p:cNvPr id="5" name="矩形 4"/>
          <p:cNvSpPr/>
          <p:nvPr/>
        </p:nvSpPr>
        <p:spPr>
          <a:xfrm>
            <a:off x="4650874" y="5576399"/>
            <a:ext cx="5669993" cy="353943"/>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700" dirty="0" smtClean="0">
                <a:solidFill>
                  <a:srgbClr val="44546A"/>
                </a:solidFill>
                <a:latin typeface="微软雅黑" panose="020B0503020204020204" pitchFamily="34" charset="-122"/>
                <a:ea typeface="微软雅黑" panose="020B0503020204020204" pitchFamily="34" charset="-122"/>
              </a:rPr>
              <a:t>攻击者做了哪些操作、是否获取了数据、获取了哪些数据</a:t>
            </a:r>
            <a:endParaRPr lang="zh-CN" altLang="en-US" sz="1700" dirty="0">
              <a:solidFill>
                <a:srgbClr val="44546A"/>
              </a:solidFill>
              <a:latin typeface="微软雅黑" panose="020B0503020204020204" pitchFamily="34" charset="-122"/>
              <a:ea typeface="微软雅黑" panose="020B0503020204020204" pitchFamily="34" charset="-122"/>
            </a:endParaRPr>
          </a:p>
        </p:txBody>
      </p:sp>
      <p:cxnSp>
        <p:nvCxnSpPr>
          <p:cNvPr id="6" name="肘形连接符 5"/>
          <p:cNvCxnSpPr>
            <a:stCxn id="2" idx="3"/>
            <a:endCxn id="3" idx="1"/>
          </p:cNvCxnSpPr>
          <p:nvPr/>
        </p:nvCxnSpPr>
        <p:spPr>
          <a:xfrm flipV="1">
            <a:off x="3504910" y="2269858"/>
            <a:ext cx="1145965" cy="1741758"/>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2" idx="3"/>
            <a:endCxn id="4" idx="1"/>
          </p:cNvCxnSpPr>
          <p:nvPr/>
        </p:nvCxnSpPr>
        <p:spPr>
          <a:xfrm flipV="1">
            <a:off x="3504910" y="4011614"/>
            <a:ext cx="1145965" cy="2"/>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2" idx="3"/>
            <a:endCxn id="5" idx="1"/>
          </p:cNvCxnSpPr>
          <p:nvPr/>
        </p:nvCxnSpPr>
        <p:spPr>
          <a:xfrm>
            <a:off x="3504910" y="4011616"/>
            <a:ext cx="1145964" cy="1741755"/>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19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6099" y="3572713"/>
            <a:ext cx="1005403" cy="584775"/>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3200" dirty="0" smtClean="0">
                <a:solidFill>
                  <a:srgbClr val="44546A"/>
                </a:solidFill>
                <a:latin typeface="微软雅黑" panose="020B0503020204020204" pitchFamily="34" charset="-122"/>
                <a:ea typeface="微软雅黑" panose="020B0503020204020204" pitchFamily="34" charset="-122"/>
              </a:rPr>
              <a:t>趋势</a:t>
            </a:r>
            <a:endParaRPr lang="zh-CN" altLang="en-US" sz="3200" dirty="0">
              <a:solidFill>
                <a:srgbClr val="44546A"/>
              </a:solidFill>
              <a:latin typeface="微软雅黑" panose="020B0503020204020204" pitchFamily="34" charset="-122"/>
              <a:ea typeface="微软雅黑" panose="020B0503020204020204" pitchFamily="34" charset="-122"/>
            </a:endParaRPr>
          </a:p>
        </p:txBody>
      </p:sp>
      <p:sp>
        <p:nvSpPr>
          <p:cNvPr id="3" name="矩形 2"/>
          <p:cNvSpPr/>
          <p:nvPr/>
        </p:nvSpPr>
        <p:spPr>
          <a:xfrm>
            <a:off x="6767740" y="2528669"/>
            <a:ext cx="1046480" cy="35052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a:solidFill>
                  <a:srgbClr val="44546A"/>
                </a:solidFill>
                <a:latin typeface="微软雅黑" panose="020B0503020204020204" pitchFamily="34" charset="-122"/>
                <a:ea typeface="微软雅黑" panose="020B0503020204020204" pitchFamily="34" charset="-122"/>
              </a:rPr>
              <a:t>攻击预测</a:t>
            </a:r>
          </a:p>
        </p:txBody>
      </p:sp>
      <p:sp>
        <p:nvSpPr>
          <p:cNvPr id="4" name="矩形 3"/>
          <p:cNvSpPr/>
          <p:nvPr/>
        </p:nvSpPr>
        <p:spPr>
          <a:xfrm>
            <a:off x="6770045" y="4851011"/>
            <a:ext cx="1478280" cy="350520"/>
          </a:xfrm>
          <a:prstGeom prst="rect">
            <a:avLst/>
          </a:prstGeom>
          <a:solidFill>
            <a:schemeClr val="bg1"/>
          </a:solid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700" dirty="0">
                <a:solidFill>
                  <a:srgbClr val="44546A"/>
                </a:solidFill>
                <a:latin typeface="微软雅黑" panose="020B0503020204020204" pitchFamily="34" charset="-122"/>
                <a:ea typeface="微软雅黑" panose="020B0503020204020204" pitchFamily="34" charset="-122"/>
              </a:rPr>
              <a:t>黑产交易监控</a:t>
            </a:r>
          </a:p>
        </p:txBody>
      </p:sp>
      <p:cxnSp>
        <p:nvCxnSpPr>
          <p:cNvPr id="5" name="肘形连接符 4"/>
          <p:cNvCxnSpPr>
            <a:stCxn id="2" idx="3"/>
            <a:endCxn id="3" idx="1"/>
          </p:cNvCxnSpPr>
          <p:nvPr/>
        </p:nvCxnSpPr>
        <p:spPr>
          <a:xfrm flipV="1">
            <a:off x="4451502" y="2703929"/>
            <a:ext cx="2316238" cy="1161172"/>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2" idx="3"/>
            <a:endCxn id="4" idx="1"/>
          </p:cNvCxnSpPr>
          <p:nvPr/>
        </p:nvCxnSpPr>
        <p:spPr>
          <a:xfrm>
            <a:off x="4451502" y="3865101"/>
            <a:ext cx="2318543" cy="1161170"/>
          </a:xfrm>
          <a:prstGeom prst="bentConnector3">
            <a:avLst>
              <a:gd name="adj1" fmla="val 50000"/>
            </a:avLst>
          </a:prstGeom>
          <a:noFill/>
          <a:ln w="38100">
            <a:solidFill>
              <a:srgbClr val="FF7C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086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69"/>
            <a:ext cx="7603596" cy="159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3059"/>
            <a:ext cx="67945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563" y="135114"/>
            <a:ext cx="6762750"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4939051"/>
            <a:ext cx="6248400"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81034"/>
            <a:ext cx="629285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240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fade">
                                      <p:cBhvr>
                                        <p:cTn id="2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0" y="406400"/>
            <a:ext cx="3877985" cy="461665"/>
          </a:xfrm>
          <a:prstGeom prst="rect">
            <a:avLst/>
          </a:prstGeom>
          <a:noFill/>
        </p:spPr>
        <p:txBody>
          <a:bodyPr wrap="none" rtlCol="0">
            <a:spAutoFit/>
          </a:bodyPr>
          <a:lstStyle/>
          <a:p>
            <a:r>
              <a:rPr lang="zh-CN" altLang="en-US" sz="2400" dirty="0" smtClean="0">
                <a:solidFill>
                  <a:schemeClr val="bg1"/>
                </a:solidFill>
              </a:rPr>
              <a:t>威胁情报</a:t>
            </a:r>
            <a:r>
              <a:rPr lang="zh-CN" altLang="en-US" sz="2400" dirty="0">
                <a:solidFill>
                  <a:schemeClr val="bg1"/>
                </a:solidFill>
              </a:rPr>
              <a:t>、</a:t>
            </a:r>
            <a:r>
              <a:rPr lang="zh-CN" altLang="en-US" sz="2400" dirty="0" smtClean="0">
                <a:solidFill>
                  <a:schemeClr val="bg1"/>
                </a:solidFill>
              </a:rPr>
              <a:t>态势分析及其他</a:t>
            </a:r>
            <a:endParaRPr lang="zh-CN" altLang="en-US" sz="2400" dirty="0">
              <a:solidFill>
                <a:schemeClr val="bg1"/>
              </a:solidFill>
            </a:endParaRPr>
          </a:p>
        </p:txBody>
      </p:sp>
      <p:sp>
        <p:nvSpPr>
          <p:cNvPr id="4" name="矩形 3"/>
          <p:cNvSpPr/>
          <p:nvPr/>
        </p:nvSpPr>
        <p:spPr>
          <a:xfrm>
            <a:off x="5583238" y="1343131"/>
            <a:ext cx="6442075" cy="557910"/>
          </a:xfrm>
          <a:prstGeom prst="rect">
            <a:avLst/>
          </a:prstGeom>
        </p:spPr>
        <p:txBody>
          <a:bodyPr wrap="square">
            <a:spAutoFit/>
          </a:bodyPr>
          <a:lstStyle/>
          <a:p>
            <a:pPr>
              <a:lnSpc>
                <a:spcPct val="200000"/>
              </a:lnSpc>
            </a:pPr>
            <a:r>
              <a:rPr lang="zh-CN" altLang="zh-CN" dirty="0">
                <a:solidFill>
                  <a:schemeClr val="bg1"/>
                </a:solidFill>
              </a:rPr>
              <a:t>如果你在大街上走着。发现有群人盯着你看（行为分析）</a:t>
            </a:r>
            <a:r>
              <a:rPr lang="zh-CN" altLang="zh-CN" dirty="0" smtClean="0">
                <a:solidFill>
                  <a:schemeClr val="bg1"/>
                </a:solidFill>
              </a:rPr>
              <a:t>。</a:t>
            </a:r>
            <a:endParaRPr lang="en-US" altLang="zh-CN" dirty="0" smtClean="0">
              <a:solidFill>
                <a:schemeClr val="bg1"/>
              </a:solidFill>
            </a:endParaRPr>
          </a:p>
        </p:txBody>
      </p:sp>
      <p:pic>
        <p:nvPicPr>
          <p:cNvPr id="5124" name="Picture 4" descr="http://imgsrc.baidu.com/forum/w%3D580/sign=24dcd0cf327adab43dd01b4bbbd6b36b/f604d6ef76c6a7ef12decbc1f9faaf51f2de66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4" y="1198746"/>
            <a:ext cx="4010025" cy="296012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4" y="1343131"/>
            <a:ext cx="4675765" cy="170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583237" y="2059103"/>
            <a:ext cx="6442075" cy="557910"/>
          </a:xfrm>
          <a:prstGeom prst="rect">
            <a:avLst/>
          </a:prstGeom>
        </p:spPr>
        <p:txBody>
          <a:bodyPr wrap="square">
            <a:spAutoFit/>
          </a:bodyPr>
          <a:lstStyle/>
          <a:p>
            <a:pPr>
              <a:lnSpc>
                <a:spcPct val="200000"/>
              </a:lnSpc>
            </a:pPr>
            <a:r>
              <a:rPr lang="zh-CN" altLang="en-US" dirty="0">
                <a:solidFill>
                  <a:schemeClr val="bg1"/>
                </a:solidFill>
              </a:rPr>
              <a:t>你从他们的穿着神情（大数据）</a:t>
            </a:r>
            <a:endParaRPr lang="en-US" altLang="zh-CN" dirty="0" smtClean="0">
              <a:solidFill>
                <a:schemeClr val="bg1"/>
              </a:solidFill>
            </a:endParaRPr>
          </a:p>
        </p:txBody>
      </p:sp>
      <p:sp>
        <p:nvSpPr>
          <p:cNvPr id="9" name="矩形 8"/>
          <p:cNvSpPr/>
          <p:nvPr/>
        </p:nvSpPr>
        <p:spPr>
          <a:xfrm>
            <a:off x="5583238" y="2768732"/>
            <a:ext cx="6442075" cy="557910"/>
          </a:xfrm>
          <a:prstGeom prst="rect">
            <a:avLst/>
          </a:prstGeom>
        </p:spPr>
        <p:txBody>
          <a:bodyPr wrap="square">
            <a:spAutoFit/>
          </a:bodyPr>
          <a:lstStyle/>
          <a:p>
            <a:pPr>
              <a:lnSpc>
                <a:spcPct val="200000"/>
              </a:lnSpc>
            </a:pPr>
            <a:r>
              <a:rPr lang="zh-CN" altLang="en-US" dirty="0">
                <a:solidFill>
                  <a:schemeClr val="bg1"/>
                </a:solidFill>
              </a:rPr>
              <a:t>和最近新闻报道的这个路段多发事件（威胁情报）。</a:t>
            </a:r>
            <a:endParaRPr lang="en-US" altLang="zh-CN" dirty="0" smtClean="0">
              <a:solidFill>
                <a:schemeClr val="bg1"/>
              </a:solidFill>
            </a:endParaRPr>
          </a:p>
        </p:txBody>
      </p:sp>
      <p:sp>
        <p:nvSpPr>
          <p:cNvPr id="10" name="矩形 9"/>
          <p:cNvSpPr/>
          <p:nvPr/>
        </p:nvSpPr>
        <p:spPr>
          <a:xfrm>
            <a:off x="5583236" y="3426082"/>
            <a:ext cx="6442075" cy="557910"/>
          </a:xfrm>
          <a:prstGeom prst="rect">
            <a:avLst/>
          </a:prstGeom>
        </p:spPr>
        <p:txBody>
          <a:bodyPr wrap="square">
            <a:spAutoFit/>
          </a:bodyPr>
          <a:lstStyle/>
          <a:p>
            <a:pPr>
              <a:lnSpc>
                <a:spcPct val="200000"/>
              </a:lnSpc>
            </a:pPr>
            <a:r>
              <a:rPr lang="zh-CN" altLang="en-US" dirty="0">
                <a:solidFill>
                  <a:schemeClr val="bg1"/>
                </a:solidFill>
              </a:rPr>
              <a:t>就可以判断他们是要抢劫你还是要强奸你（势态感知）。</a:t>
            </a:r>
            <a:endParaRPr lang="en-US" altLang="zh-CN" dirty="0" smtClean="0">
              <a:solidFill>
                <a:schemeClr val="bg1"/>
              </a:solidFill>
            </a:endParaRPr>
          </a:p>
        </p:txBody>
      </p:sp>
      <p:sp>
        <p:nvSpPr>
          <p:cNvPr id="11" name="矩形 10"/>
          <p:cNvSpPr/>
          <p:nvPr/>
        </p:nvSpPr>
        <p:spPr>
          <a:xfrm>
            <a:off x="5648323" y="4158874"/>
            <a:ext cx="6442075" cy="557910"/>
          </a:xfrm>
          <a:prstGeom prst="rect">
            <a:avLst/>
          </a:prstGeom>
        </p:spPr>
        <p:txBody>
          <a:bodyPr wrap="square">
            <a:spAutoFit/>
          </a:bodyPr>
          <a:lstStyle/>
          <a:p>
            <a:pPr>
              <a:lnSpc>
                <a:spcPct val="200000"/>
              </a:lnSpc>
            </a:pPr>
            <a:r>
              <a:rPr lang="zh-CN" altLang="en-US" dirty="0">
                <a:solidFill>
                  <a:schemeClr val="bg1"/>
                </a:solidFill>
              </a:rPr>
              <a:t>你就可以决定是要掏钱包还是脱裤子（风险控制）。</a:t>
            </a:r>
            <a:endParaRPr lang="en-US" altLang="zh-CN" dirty="0" smtClean="0">
              <a:solidFill>
                <a:schemeClr val="bg1"/>
              </a:solidFill>
            </a:endParaRP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7" y="1231942"/>
            <a:ext cx="4843192" cy="293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http://pic37.nipic.com/20140109/2531170_214033751000_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638" y="1059215"/>
            <a:ext cx="4399162" cy="439916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41279"/>
            <a:ext cx="2295002" cy="1625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0456" y="1541279"/>
            <a:ext cx="2299758" cy="183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02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transition="in" filter="wipe(down)">
                                      <p:cBhvr>
                                        <p:cTn id="10" dur="500"/>
                                        <p:tgtEl>
                                          <p:spTgt spid="51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125"/>
                                        </p:tgtEl>
                                      </p:cBhvr>
                                    </p:animEffect>
                                    <p:set>
                                      <p:cBhvr>
                                        <p:cTn id="15" dur="1" fill="hold">
                                          <p:stCondLst>
                                            <p:cond delay="499"/>
                                          </p:stCondLst>
                                        </p:cTn>
                                        <p:tgtEl>
                                          <p:spTgt spid="51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 calcmode="lin" valueType="num">
                                      <p:cBhvr additive="base">
                                        <p:cTn id="20" dur="500" fill="hold"/>
                                        <p:tgtEl>
                                          <p:spTgt spid="5124"/>
                                        </p:tgtEl>
                                        <p:attrNameLst>
                                          <p:attrName>ppt_x</p:attrName>
                                        </p:attrNameLst>
                                      </p:cBhvr>
                                      <p:tavLst>
                                        <p:tav tm="0">
                                          <p:val>
                                            <p:strVal val="#ppt_x"/>
                                          </p:val>
                                        </p:tav>
                                        <p:tav tm="100000">
                                          <p:val>
                                            <p:strVal val="#ppt_x"/>
                                          </p:val>
                                        </p:tav>
                                      </p:tavLst>
                                    </p:anim>
                                    <p:anim calcmode="lin" valueType="num">
                                      <p:cBhvr additive="base">
                                        <p:cTn id="21" dur="500" fill="hold"/>
                                        <p:tgtEl>
                                          <p:spTgt spid="512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12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512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122"/>
                                        </p:tgtEl>
                                        <p:attrNameLst>
                                          <p:attrName>style.visibility</p:attrName>
                                        </p:attrNameLst>
                                      </p:cBhvr>
                                      <p:to>
                                        <p:strVal val="visible"/>
                                      </p:to>
                                    </p:set>
                                    <p:animEffect transition="in" filter="fade">
                                      <p:cBhvr>
                                        <p:cTn id="46" dur="500"/>
                                        <p:tgtEl>
                                          <p:spTgt spid="51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12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127"/>
                                        </p:tgtEl>
                                        <p:attrNameLst>
                                          <p:attrName>style.visibility</p:attrName>
                                        </p:attrNameLst>
                                      </p:cBhvr>
                                      <p:to>
                                        <p:strVal val="visible"/>
                                      </p:to>
                                    </p:set>
                                    <p:animEffect transition="in" filter="fade">
                                      <p:cBhvr>
                                        <p:cTn id="58" dur="500"/>
                                        <p:tgtEl>
                                          <p:spTgt spid="5127"/>
                                        </p:tgtEl>
                                      </p:cBhvr>
                                    </p:animEffect>
                                  </p:childTnLst>
                                </p:cTn>
                              </p:par>
                              <p:par>
                                <p:cTn id="59" presetID="10" presetClass="entr" presetSubtype="0" fill="hold" nodeType="withEffect">
                                  <p:stCondLst>
                                    <p:cond delay="0"/>
                                  </p:stCondLst>
                                  <p:childTnLst>
                                    <p:set>
                                      <p:cBhvr>
                                        <p:cTn id="60" dur="1" fill="hold">
                                          <p:stCondLst>
                                            <p:cond delay="0"/>
                                          </p:stCondLst>
                                        </p:cTn>
                                        <p:tgtEl>
                                          <p:spTgt spid="5128"/>
                                        </p:tgtEl>
                                        <p:attrNameLst>
                                          <p:attrName>style.visibility</p:attrName>
                                        </p:attrNameLst>
                                      </p:cBhvr>
                                      <p:to>
                                        <p:strVal val="visible"/>
                                      </p:to>
                                    </p:set>
                                    <p:animEffect transition="in" filter="fade">
                                      <p:cBhvr>
                                        <p:cTn id="61" dur="500"/>
                                        <p:tgtEl>
                                          <p:spTgt spid="51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310"/>
          <p:cNvSpPr>
            <a:spLocks noChangeArrowheads="1"/>
          </p:cNvSpPr>
          <p:nvPr/>
        </p:nvSpPr>
        <p:spPr bwMode="auto">
          <a:xfrm>
            <a:off x="331951" y="371383"/>
            <a:ext cx="4914512" cy="7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526" tIns="45526" rIns="45526" bIns="45526"/>
          <a:lstStyle/>
          <a:p>
            <a:pPr eaLnBrk="1" hangingPunct="1">
              <a:lnSpc>
                <a:spcPct val="90000"/>
              </a:lnSpc>
            </a:pPr>
            <a:r>
              <a:rPr lang="zh-CN" altLang="en-US" sz="4200" b="1" dirty="0">
                <a:solidFill>
                  <a:srgbClr val="AEC8E5"/>
                </a:solidFill>
                <a:latin typeface="微软雅黑" pitchFamily="34" charset="-122"/>
                <a:ea typeface="微软雅黑" pitchFamily="34" charset="-122"/>
              </a:rPr>
              <a:t>目录</a:t>
            </a:r>
            <a:endParaRPr lang="zh-CN" altLang="zh-CN" sz="4200" b="1" dirty="0">
              <a:solidFill>
                <a:srgbClr val="AEC8E5"/>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4194681248"/>
              </p:ext>
            </p:extLst>
          </p:nvPr>
        </p:nvGraphicFramePr>
        <p:xfrm>
          <a:off x="1865465" y="1031903"/>
          <a:ext cx="8016875" cy="4115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338983"/>
      </p:ext>
    </p:extLst>
  </p:cSld>
  <p:clrMapOvr>
    <a:masterClrMapping/>
  </p:clrMapOvr>
  <p:transition spd="med" advClick="0" advTm="4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333" y="643467"/>
            <a:ext cx="2646878" cy="584775"/>
          </a:xfrm>
          <a:prstGeom prst="rect">
            <a:avLst/>
          </a:prstGeom>
          <a:noFill/>
        </p:spPr>
        <p:txBody>
          <a:bodyPr wrap="none" rtlCol="0">
            <a:spAutoFit/>
          </a:bodyPr>
          <a:lstStyle/>
          <a:p>
            <a:r>
              <a:rPr lang="zh-CN" altLang="en-US" sz="3200" dirty="0" smtClean="0">
                <a:solidFill>
                  <a:schemeClr val="bg1"/>
                </a:solidFill>
              </a:rPr>
              <a:t>电子商务现状</a:t>
            </a:r>
            <a:endParaRPr lang="zh-CN" altLang="en-US" sz="3200" dirty="0">
              <a:solidFill>
                <a:schemeClr val="bg1"/>
              </a:solidFill>
            </a:endParaRPr>
          </a:p>
        </p:txBody>
      </p:sp>
      <p:sp>
        <p:nvSpPr>
          <p:cNvPr id="3" name="TextBox 2"/>
          <p:cNvSpPr txBox="1"/>
          <p:nvPr/>
        </p:nvSpPr>
        <p:spPr>
          <a:xfrm>
            <a:off x="804333" y="3576932"/>
            <a:ext cx="9076266" cy="1200329"/>
          </a:xfrm>
          <a:prstGeom prst="rect">
            <a:avLst/>
          </a:prstGeom>
          <a:noFill/>
        </p:spPr>
        <p:txBody>
          <a:bodyPr wrap="square" rtlCol="0">
            <a:spAutoFit/>
          </a:bodyPr>
          <a:lstStyle/>
          <a:p>
            <a:r>
              <a:rPr lang="zh-CN" altLang="en-US" dirty="0" smtClean="0">
                <a:solidFill>
                  <a:schemeClr val="bg2">
                    <a:lumMod val="20000"/>
                    <a:lumOff val="80000"/>
                  </a:schemeClr>
                </a:solidFill>
              </a:rPr>
              <a:t>       中国</a:t>
            </a:r>
            <a:r>
              <a:rPr lang="zh-CN" altLang="en-US" dirty="0">
                <a:solidFill>
                  <a:schemeClr val="bg2">
                    <a:lumMod val="20000"/>
                    <a:lumOff val="80000"/>
                  </a:schemeClr>
                </a:solidFill>
              </a:rPr>
              <a:t>平均每天有</a:t>
            </a:r>
            <a:r>
              <a:rPr lang="en-US" altLang="zh-CN" dirty="0">
                <a:solidFill>
                  <a:schemeClr val="bg2">
                    <a:lumMod val="20000"/>
                    <a:lumOff val="80000"/>
                  </a:schemeClr>
                </a:solidFill>
              </a:rPr>
              <a:t>24.5</a:t>
            </a:r>
            <a:r>
              <a:rPr lang="zh-CN" altLang="en-US" dirty="0">
                <a:solidFill>
                  <a:schemeClr val="bg2">
                    <a:lumMod val="20000"/>
                    <a:lumOff val="80000"/>
                  </a:schemeClr>
                </a:solidFill>
              </a:rPr>
              <a:t>个电商网站遭受入侵和攻击，在针对电商网站实施的侵害中，利用网站安全漏洞入侵占绝大多数	，占比</a:t>
            </a:r>
            <a:r>
              <a:rPr lang="en-US" altLang="zh-CN" dirty="0">
                <a:solidFill>
                  <a:schemeClr val="bg2">
                    <a:lumMod val="20000"/>
                    <a:lumOff val="80000"/>
                  </a:schemeClr>
                </a:solidFill>
              </a:rPr>
              <a:t>97%</a:t>
            </a:r>
            <a:r>
              <a:rPr lang="zh-CN" altLang="en-US" dirty="0">
                <a:solidFill>
                  <a:schemeClr val="bg2">
                    <a:lumMod val="20000"/>
                    <a:lumOff val="80000"/>
                  </a:schemeClr>
                </a:solidFill>
              </a:rPr>
              <a:t>；另外</a:t>
            </a:r>
            <a:r>
              <a:rPr lang="en-US" altLang="zh-CN" dirty="0">
                <a:solidFill>
                  <a:schemeClr val="bg2">
                    <a:lumMod val="20000"/>
                    <a:lumOff val="80000"/>
                  </a:schemeClr>
                </a:solidFill>
              </a:rPr>
              <a:t>3%</a:t>
            </a:r>
            <a:r>
              <a:rPr lang="zh-CN" altLang="en-US" dirty="0">
                <a:solidFill>
                  <a:schemeClr val="bg2">
                    <a:lumMod val="20000"/>
                    <a:lumOff val="80000"/>
                  </a:schemeClr>
                </a:solidFill>
              </a:rPr>
              <a:t>为针对电商网站的</a:t>
            </a:r>
            <a:r>
              <a:rPr lang="en-US" altLang="zh-CN" dirty="0">
                <a:solidFill>
                  <a:schemeClr val="bg2">
                    <a:lumMod val="20000"/>
                    <a:lumOff val="80000"/>
                  </a:schemeClr>
                </a:solidFill>
              </a:rPr>
              <a:t>CC</a:t>
            </a:r>
            <a:r>
              <a:rPr lang="zh-CN" altLang="en-US" dirty="0">
                <a:solidFill>
                  <a:schemeClr val="bg2">
                    <a:lumMod val="20000"/>
                    <a:lumOff val="80000"/>
                  </a:schemeClr>
                </a:solidFill>
              </a:rPr>
              <a:t>攻击等攻击行为 </a:t>
            </a:r>
            <a:r>
              <a:rPr lang="zh-CN" altLang="en-US" dirty="0" smtClean="0">
                <a:solidFill>
                  <a:schemeClr val="bg2">
                    <a:lumMod val="20000"/>
                    <a:lumOff val="80000"/>
                  </a:schemeClr>
                </a:solidFill>
              </a:rPr>
              <a:t>。</a:t>
            </a:r>
            <a:endParaRPr lang="en-US" altLang="zh-CN" dirty="0" smtClean="0">
              <a:solidFill>
                <a:schemeClr val="bg2">
                  <a:lumMod val="20000"/>
                  <a:lumOff val="80000"/>
                </a:schemeClr>
              </a:solidFill>
            </a:endParaRPr>
          </a:p>
          <a:p>
            <a:r>
              <a:rPr lang="en-US" altLang="zh-CN" dirty="0">
                <a:solidFill>
                  <a:schemeClr val="bg2">
                    <a:lumMod val="20000"/>
                    <a:lumOff val="80000"/>
                  </a:schemeClr>
                </a:solidFill>
              </a:rPr>
              <a:t> </a:t>
            </a:r>
            <a:r>
              <a:rPr lang="en-US" altLang="zh-CN" dirty="0" smtClean="0">
                <a:solidFill>
                  <a:schemeClr val="bg2">
                    <a:lumMod val="20000"/>
                    <a:lumOff val="80000"/>
                  </a:schemeClr>
                </a:solidFill>
              </a:rPr>
              <a:t>                                                                    </a:t>
            </a:r>
            <a:r>
              <a:rPr lang="zh-CN" altLang="en-US" dirty="0" smtClean="0">
                <a:solidFill>
                  <a:schemeClr val="bg2">
                    <a:lumMod val="20000"/>
                    <a:lumOff val="80000"/>
                  </a:schemeClr>
                </a:solidFill>
              </a:rPr>
              <a:t> </a:t>
            </a:r>
            <a:r>
              <a:rPr lang="en-US" altLang="zh-CN" dirty="0">
                <a:solidFill>
                  <a:schemeClr val="bg2">
                    <a:lumMod val="20000"/>
                    <a:lumOff val="80000"/>
                  </a:schemeClr>
                </a:solidFill>
              </a:rPr>
              <a:t>《2013</a:t>
            </a:r>
            <a:r>
              <a:rPr lang="zh-CN" altLang="en-US" dirty="0">
                <a:solidFill>
                  <a:schemeClr val="bg2">
                    <a:lumMod val="20000"/>
                    <a:lumOff val="80000"/>
                  </a:schemeClr>
                </a:solidFill>
              </a:rPr>
              <a:t>年中国电商行业网站安全检测报告</a:t>
            </a:r>
            <a:r>
              <a:rPr lang="en-US" altLang="zh-CN" dirty="0">
                <a:solidFill>
                  <a:schemeClr val="bg2">
                    <a:lumMod val="20000"/>
                    <a:lumOff val="80000"/>
                  </a:schemeClr>
                </a:solidFill>
              </a:rPr>
              <a:t>》</a:t>
            </a:r>
            <a:endParaRPr lang="zh-CN" altLang="en-US" dirty="0">
              <a:solidFill>
                <a:schemeClr val="bg2">
                  <a:lumMod val="20000"/>
                  <a:lumOff val="80000"/>
                </a:schemeClr>
              </a:solidFill>
            </a:endParaRPr>
          </a:p>
        </p:txBody>
      </p:sp>
      <p:sp>
        <p:nvSpPr>
          <p:cNvPr id="4" name="TextBox 3"/>
          <p:cNvSpPr txBox="1"/>
          <p:nvPr/>
        </p:nvSpPr>
        <p:spPr>
          <a:xfrm>
            <a:off x="804333" y="1832801"/>
            <a:ext cx="9076266" cy="1200329"/>
          </a:xfrm>
          <a:prstGeom prst="rect">
            <a:avLst/>
          </a:prstGeom>
          <a:noFill/>
        </p:spPr>
        <p:txBody>
          <a:bodyPr wrap="square" rtlCol="0">
            <a:spAutoFit/>
          </a:bodyPr>
          <a:lstStyle/>
          <a:p>
            <a:r>
              <a:rPr lang="en-US" altLang="zh-CN" dirty="0" smtClean="0">
                <a:solidFill>
                  <a:schemeClr val="bg2">
                    <a:lumMod val="20000"/>
                    <a:lumOff val="80000"/>
                  </a:schemeClr>
                </a:solidFill>
              </a:rPr>
              <a:t>       2014</a:t>
            </a:r>
            <a:r>
              <a:rPr lang="zh-CN" altLang="en-US" dirty="0" smtClean="0">
                <a:solidFill>
                  <a:schemeClr val="bg2">
                    <a:lumMod val="20000"/>
                    <a:lumOff val="80000"/>
                  </a:schemeClr>
                </a:solidFill>
              </a:rPr>
              <a:t>年全年，</a:t>
            </a:r>
            <a:r>
              <a:rPr lang="en-US" altLang="zh-CN" dirty="0" smtClean="0">
                <a:solidFill>
                  <a:schemeClr val="bg2">
                    <a:lumMod val="20000"/>
                    <a:lumOff val="80000"/>
                  </a:schemeClr>
                </a:solidFill>
              </a:rPr>
              <a:t>360</a:t>
            </a:r>
            <a:r>
              <a:rPr lang="zh-CN" altLang="en-US" dirty="0" smtClean="0">
                <a:solidFill>
                  <a:schemeClr val="bg2">
                    <a:lumMod val="20000"/>
                    <a:lumOff val="80000"/>
                  </a:schemeClr>
                </a:solidFill>
              </a:rPr>
              <a:t>网站安全检测平台共扫描各类网站</a:t>
            </a:r>
            <a:r>
              <a:rPr lang="en-US" altLang="zh-CN" dirty="0" smtClean="0">
                <a:solidFill>
                  <a:schemeClr val="bg2">
                    <a:lumMod val="20000"/>
                    <a:lumOff val="80000"/>
                  </a:schemeClr>
                </a:solidFill>
              </a:rPr>
              <a:t>164.2</a:t>
            </a:r>
            <a:r>
              <a:rPr lang="zh-CN" altLang="en-US" dirty="0" smtClean="0">
                <a:solidFill>
                  <a:schemeClr val="bg2">
                    <a:lumMod val="20000"/>
                    <a:lumOff val="80000"/>
                  </a:schemeClr>
                </a:solidFill>
              </a:rPr>
              <a:t>万个，其中存在安全漏洞的网站</a:t>
            </a:r>
            <a:r>
              <a:rPr lang="en-US" altLang="zh-CN" dirty="0" smtClean="0">
                <a:solidFill>
                  <a:schemeClr val="bg2">
                    <a:lumMod val="20000"/>
                    <a:lumOff val="80000"/>
                  </a:schemeClr>
                </a:solidFill>
              </a:rPr>
              <a:t>61.7</a:t>
            </a:r>
            <a:r>
              <a:rPr lang="zh-CN" altLang="en-US" dirty="0" smtClean="0">
                <a:solidFill>
                  <a:schemeClr val="bg2">
                    <a:lumMod val="20000"/>
                    <a:lumOff val="80000"/>
                  </a:schemeClr>
                </a:solidFill>
              </a:rPr>
              <a:t>万个。从行业来看，电子商务类网站存在高危漏洞的比例最高，达到</a:t>
            </a:r>
            <a:r>
              <a:rPr lang="en-US" altLang="zh-CN" dirty="0" smtClean="0">
                <a:solidFill>
                  <a:schemeClr val="bg2">
                    <a:lumMod val="20000"/>
                    <a:lumOff val="80000"/>
                  </a:schemeClr>
                </a:solidFill>
              </a:rPr>
              <a:t>26%</a:t>
            </a:r>
            <a:r>
              <a:rPr lang="zh-CN" altLang="en-US" dirty="0" smtClean="0">
                <a:solidFill>
                  <a:schemeClr val="bg2">
                    <a:lumMod val="20000"/>
                    <a:lumOff val="80000"/>
                  </a:schemeClr>
                </a:solidFill>
              </a:rPr>
              <a:t>，银行类网站安全性相对较高。 </a:t>
            </a:r>
            <a:r>
              <a:rPr lang="en-US" altLang="zh-CN" dirty="0" smtClean="0">
                <a:solidFill>
                  <a:schemeClr val="bg2">
                    <a:lumMod val="20000"/>
                    <a:lumOff val="80000"/>
                  </a:schemeClr>
                </a:solidFill>
              </a:rPr>
              <a:t>- </a:t>
            </a:r>
          </a:p>
          <a:p>
            <a:r>
              <a:rPr lang="en-US" altLang="zh-CN" dirty="0">
                <a:solidFill>
                  <a:schemeClr val="bg2">
                    <a:lumMod val="20000"/>
                    <a:lumOff val="80000"/>
                  </a:schemeClr>
                </a:solidFill>
              </a:rPr>
              <a:t> </a:t>
            </a:r>
            <a:r>
              <a:rPr lang="en-US" altLang="zh-CN" dirty="0" smtClean="0">
                <a:solidFill>
                  <a:schemeClr val="bg2">
                    <a:lumMod val="20000"/>
                    <a:lumOff val="80000"/>
                  </a:schemeClr>
                </a:solidFill>
              </a:rPr>
              <a:t>                                                                                          《</a:t>
            </a:r>
            <a:r>
              <a:rPr lang="en-US" altLang="zh-CN" dirty="0">
                <a:solidFill>
                  <a:schemeClr val="bg2">
                    <a:lumMod val="20000"/>
                    <a:lumOff val="80000"/>
                  </a:schemeClr>
                </a:solidFill>
              </a:rPr>
              <a:t>2014</a:t>
            </a:r>
            <a:r>
              <a:rPr lang="zh-CN" altLang="en-US" dirty="0">
                <a:solidFill>
                  <a:schemeClr val="bg2">
                    <a:lumMod val="20000"/>
                    <a:lumOff val="80000"/>
                  </a:schemeClr>
                </a:solidFill>
              </a:rPr>
              <a:t>年中国网站安全报告</a:t>
            </a:r>
            <a:r>
              <a:rPr lang="en-US" altLang="zh-CN" dirty="0">
                <a:solidFill>
                  <a:schemeClr val="bg2">
                    <a:lumMod val="20000"/>
                    <a:lumOff val="80000"/>
                  </a:schemeClr>
                </a:solidFill>
              </a:rPr>
              <a:t>》</a:t>
            </a:r>
            <a:endParaRPr lang="zh-CN" altLang="en-US" dirty="0">
              <a:solidFill>
                <a:schemeClr val="bg2">
                  <a:lumMod val="20000"/>
                  <a:lumOff val="80000"/>
                </a:schemeClr>
              </a:solidFill>
            </a:endParaRPr>
          </a:p>
        </p:txBody>
      </p:sp>
      <p:pic>
        <p:nvPicPr>
          <p:cNvPr id="6146" name="Picture 2" descr="http://img.taopic.com/uploads/allimg/140429/235112-14042ZI32399.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118533" y="4577821"/>
            <a:ext cx="2359025" cy="2359025"/>
          </a:xfrm>
          <a:prstGeom prst="rect">
            <a:avLst/>
          </a:prstGeom>
          <a:noFill/>
          <a:effectLst>
            <a:outerShdw blurRad="50800" dist="50800" dir="5400000" algn="ctr" rotWithShape="0">
              <a:srgbClr val="000000">
                <a:alpha val="5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00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5066" y="548269"/>
            <a:ext cx="2339102" cy="523220"/>
          </a:xfrm>
          <a:prstGeom prst="rect">
            <a:avLst/>
          </a:prstGeom>
          <a:noFill/>
        </p:spPr>
        <p:txBody>
          <a:bodyPr wrap="none" rtlCol="0">
            <a:spAutoFit/>
          </a:bodyPr>
          <a:lstStyle/>
          <a:p>
            <a:r>
              <a:rPr lang="zh-CN" altLang="en-US" sz="2800" dirty="0" smtClean="0">
                <a:solidFill>
                  <a:schemeClr val="bg1"/>
                </a:solidFill>
              </a:rPr>
              <a:t>电子商务现状</a:t>
            </a:r>
            <a:endParaRPr lang="zh-CN" altLang="en-US" sz="2800" dirty="0">
              <a:solidFill>
                <a:schemeClr val="bg1"/>
              </a:solidFill>
            </a:endParaRPr>
          </a:p>
        </p:txBody>
      </p:sp>
      <p:sp>
        <p:nvSpPr>
          <p:cNvPr id="3" name="TextBox 2"/>
          <p:cNvSpPr txBox="1"/>
          <p:nvPr/>
        </p:nvSpPr>
        <p:spPr>
          <a:xfrm>
            <a:off x="2768600" y="3598333"/>
            <a:ext cx="1441420" cy="369332"/>
          </a:xfrm>
          <a:prstGeom prst="rect">
            <a:avLst/>
          </a:prstGeom>
          <a:noFill/>
        </p:spPr>
        <p:txBody>
          <a:bodyPr wrap="none" rtlCol="0">
            <a:spAutoFit/>
          </a:bodyPr>
          <a:lstStyle/>
          <a:p>
            <a:r>
              <a:rPr lang="zh-CN" altLang="en-US" dirty="0" smtClean="0">
                <a:solidFill>
                  <a:schemeClr val="bg1"/>
                </a:solidFill>
              </a:rPr>
              <a:t>｛</a:t>
            </a:r>
            <a:r>
              <a:rPr lang="en-US" altLang="zh-CN" dirty="0" err="1" smtClean="0">
                <a:solidFill>
                  <a:schemeClr val="bg1"/>
                </a:solidFill>
              </a:rPr>
              <a:t>wooyun</a:t>
            </a:r>
            <a:r>
              <a:rPr lang="zh-CN" altLang="en-US" dirty="0" smtClean="0">
                <a:solidFill>
                  <a:schemeClr val="bg1"/>
                </a:solidFill>
              </a:rPr>
              <a:t>｝</a:t>
            </a:r>
            <a:endParaRPr lang="zh-CN" altLang="en-US" dirty="0">
              <a:solidFill>
                <a:schemeClr val="bg1"/>
              </a:solidFill>
            </a:endParaRPr>
          </a:p>
        </p:txBody>
      </p:sp>
      <p:pic>
        <p:nvPicPr>
          <p:cNvPr id="9" name="图片 8"/>
          <p:cNvPicPr/>
          <p:nvPr/>
        </p:nvPicPr>
        <p:blipFill>
          <a:blip r:embed="rId2"/>
          <a:stretch>
            <a:fillRect/>
          </a:stretch>
        </p:blipFill>
        <p:spPr>
          <a:xfrm>
            <a:off x="479901" y="1478465"/>
            <a:ext cx="5274310" cy="2647950"/>
          </a:xfrm>
          <a:prstGeom prst="rect">
            <a:avLst/>
          </a:prstGeom>
        </p:spPr>
      </p:pic>
      <p:pic>
        <p:nvPicPr>
          <p:cNvPr id="10" name="图片 9"/>
          <p:cNvPicPr/>
          <p:nvPr/>
        </p:nvPicPr>
        <p:blipFill>
          <a:blip r:embed="rId3"/>
          <a:stretch>
            <a:fillRect/>
          </a:stretch>
        </p:blipFill>
        <p:spPr>
          <a:xfrm>
            <a:off x="5856234" y="1475925"/>
            <a:ext cx="5274310" cy="2650490"/>
          </a:xfrm>
          <a:prstGeom prst="rect">
            <a:avLst/>
          </a:prstGeom>
        </p:spPr>
      </p:pic>
      <p:pic>
        <p:nvPicPr>
          <p:cNvPr id="11" name="图片 10"/>
          <p:cNvPicPr/>
          <p:nvPr/>
        </p:nvPicPr>
        <p:blipFill>
          <a:blip r:embed="rId4"/>
          <a:stretch>
            <a:fillRect/>
          </a:stretch>
        </p:blipFill>
        <p:spPr>
          <a:xfrm>
            <a:off x="479901" y="4126415"/>
            <a:ext cx="5274310" cy="2634615"/>
          </a:xfrm>
          <a:prstGeom prst="rect">
            <a:avLst/>
          </a:prstGeom>
        </p:spPr>
      </p:pic>
      <p:pic>
        <p:nvPicPr>
          <p:cNvPr id="12" name="图片 11"/>
          <p:cNvPicPr/>
          <p:nvPr/>
        </p:nvPicPr>
        <p:blipFill>
          <a:blip r:embed="rId5"/>
          <a:stretch>
            <a:fillRect/>
          </a:stretch>
        </p:blipFill>
        <p:spPr>
          <a:xfrm>
            <a:off x="5856234" y="4126414"/>
            <a:ext cx="5274310" cy="2634615"/>
          </a:xfrm>
          <a:prstGeom prst="rect">
            <a:avLst/>
          </a:prstGeom>
        </p:spPr>
      </p:pic>
    </p:spTree>
    <p:extLst>
      <p:ext uri="{BB962C8B-B14F-4D97-AF65-F5344CB8AC3E}">
        <p14:creationId xmlns:p14="http://schemas.microsoft.com/office/powerpoint/2010/main" val="3509147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310"/>
          <p:cNvSpPr>
            <a:spLocks noChangeArrowheads="1"/>
          </p:cNvSpPr>
          <p:nvPr/>
        </p:nvSpPr>
        <p:spPr bwMode="auto">
          <a:xfrm>
            <a:off x="331951" y="371383"/>
            <a:ext cx="4914512" cy="7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526" tIns="45526" rIns="45526" bIns="45526"/>
          <a:lstStyle/>
          <a:p>
            <a:pPr eaLnBrk="1" hangingPunct="1">
              <a:lnSpc>
                <a:spcPct val="90000"/>
              </a:lnSpc>
            </a:pPr>
            <a:r>
              <a:rPr lang="zh-CN" altLang="en-US" sz="4200" b="1" dirty="0">
                <a:solidFill>
                  <a:srgbClr val="AEC8E5"/>
                </a:solidFill>
                <a:latin typeface="微软雅黑" pitchFamily="34" charset="-122"/>
                <a:ea typeface="微软雅黑" pitchFamily="34" charset="-122"/>
              </a:rPr>
              <a:t>目录</a:t>
            </a:r>
            <a:endParaRPr lang="zh-CN" altLang="zh-CN" sz="4200" b="1" dirty="0">
              <a:solidFill>
                <a:srgbClr val="AEC8E5"/>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3546482755"/>
              </p:ext>
            </p:extLst>
          </p:nvPr>
        </p:nvGraphicFramePr>
        <p:xfrm>
          <a:off x="1865465" y="1819303"/>
          <a:ext cx="8016875" cy="4115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7878404"/>
      </p:ext>
    </p:extLst>
  </p:cSld>
  <p:clrMapOvr>
    <a:masterClrMapping/>
  </p:clrMapOvr>
  <p:transition spd="med" advClick="0" advTm="4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hape 911"/>
          <p:cNvSpPr>
            <a:spLocks noGrp="1" noChangeArrowheads="1"/>
          </p:cNvSpPr>
          <p:nvPr>
            <p:ph type="title" idx="4294967295"/>
          </p:nvPr>
        </p:nvSpPr>
        <p:spPr>
          <a:xfrm>
            <a:off x="476002" y="98072"/>
            <a:ext cx="8175543" cy="766878"/>
          </a:xfrm>
        </p:spPr>
        <p:txBody>
          <a:bodyPr lIns="0" tIns="0" rIns="0" bIns="0" anchor="b"/>
          <a:lstStyle/>
          <a:p>
            <a:pPr algn="l" eaLnBrk="1" hangingPunct="1">
              <a:lnSpc>
                <a:spcPct val="90000"/>
              </a:lnSpc>
            </a:pPr>
            <a:r>
              <a:rPr lang="zh-CN" altLang="en-US" sz="4200" b="1" dirty="0" smtClean="0">
                <a:solidFill>
                  <a:srgbClr val="AEC8E5"/>
                </a:solidFill>
                <a:latin typeface="微软雅黑" pitchFamily="34" charset="-122"/>
                <a:ea typeface="微软雅黑" pitchFamily="34" charset="-122"/>
                <a:sym typeface="微软雅黑" pitchFamily="34" charset="-122"/>
              </a:rPr>
              <a:t>威胁</a:t>
            </a:r>
            <a:r>
              <a:rPr lang="zh-CN" altLang="zh-CN" sz="4200" b="1" dirty="0" smtClean="0">
                <a:solidFill>
                  <a:srgbClr val="AEC8E5"/>
                </a:solidFill>
                <a:latin typeface="微软雅黑" pitchFamily="34" charset="-122"/>
                <a:ea typeface="微软雅黑" pitchFamily="34" charset="-122"/>
                <a:sym typeface="微软雅黑" pitchFamily="34" charset="-122"/>
              </a:rPr>
              <a:t>攻击</a:t>
            </a:r>
            <a:r>
              <a:rPr lang="zh-CN" altLang="zh-CN" sz="4200" b="1" dirty="0">
                <a:solidFill>
                  <a:srgbClr val="AEC8E5"/>
                </a:solidFill>
                <a:latin typeface="微软雅黑" pitchFamily="34" charset="-122"/>
                <a:ea typeface="微软雅黑" pitchFamily="34" charset="-122"/>
                <a:sym typeface="微软雅黑" pitchFamily="34" charset="-122"/>
              </a:rPr>
              <a:t>溯源</a:t>
            </a:r>
            <a:endParaRPr lang="zh-CN" altLang="zh-CN" sz="4200" b="1" dirty="0">
              <a:solidFill>
                <a:srgbClr val="AEC8E5"/>
              </a:solidFill>
              <a:latin typeface="微软雅黑" pitchFamily="34" charset="-122"/>
              <a:ea typeface="微软雅黑" pitchFamily="34" charset="-122"/>
            </a:endParaRPr>
          </a:p>
        </p:txBody>
      </p:sp>
      <p:grpSp>
        <p:nvGrpSpPr>
          <p:cNvPr id="16387" name="组合 2"/>
          <p:cNvGrpSpPr>
            <a:grpSpLocks/>
          </p:cNvGrpSpPr>
          <p:nvPr/>
        </p:nvGrpSpPr>
        <p:grpSpPr bwMode="auto">
          <a:xfrm>
            <a:off x="2384187" y="2979090"/>
            <a:ext cx="1357023" cy="1270092"/>
            <a:chOff x="0" y="0"/>
            <a:chExt cx="1031875" cy="1254125"/>
          </a:xfrm>
        </p:grpSpPr>
        <p:sp>
          <p:nvSpPr>
            <p:cNvPr id="16405" name="Shape 914"/>
            <p:cNvSpPr>
              <a:spLocks noChangeArrowheads="1"/>
            </p:cNvSpPr>
            <p:nvPr/>
          </p:nvSpPr>
          <p:spPr bwMode="auto">
            <a:xfrm>
              <a:off x="0" y="0"/>
              <a:ext cx="1031875" cy="1254125"/>
            </a:xfrm>
            <a:prstGeom prst="roundRect">
              <a:avLst>
                <a:gd name="adj" fmla="val 16667"/>
              </a:avLst>
            </a:prstGeom>
            <a:solidFill>
              <a:schemeClr val="accent1"/>
            </a:solidFill>
            <a:ln w="3175">
              <a:solidFill>
                <a:srgbClr val="FF0000"/>
              </a:solidFill>
              <a:prstDash val="dot"/>
              <a:round/>
              <a:headEnd/>
              <a:tailEnd/>
            </a:ln>
          </p:spPr>
          <p:txBody>
            <a:bodyPr lIns="0" tIns="0" rIns="0" bIns="0"/>
            <a:lstStyle/>
            <a:p>
              <a:pPr algn="ctr" eaLnBrk="1" hangingPunct="1"/>
              <a:endParaRPr lang="zh-CN" altLang="zh-CN"/>
            </a:p>
          </p:txBody>
        </p:sp>
        <p:sp>
          <p:nvSpPr>
            <p:cNvPr id="2" name="Shape 919"/>
            <p:cNvSpPr>
              <a:spLocks noChangeArrowheads="1"/>
            </p:cNvSpPr>
            <p:nvPr/>
          </p:nvSpPr>
          <p:spPr bwMode="auto">
            <a:xfrm>
              <a:off x="83343" y="500857"/>
              <a:ext cx="865188" cy="28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zh-CN" altLang="zh-CN" sz="1900">
                  <a:solidFill>
                    <a:schemeClr val="bg1"/>
                  </a:solidFill>
                </a:rPr>
                <a:t>检测威胁</a:t>
              </a:r>
              <a:endParaRPr lang="zh-CN" altLang="zh-CN">
                <a:solidFill>
                  <a:schemeClr val="bg1"/>
                </a:solidFill>
              </a:endParaRPr>
            </a:p>
          </p:txBody>
        </p:sp>
      </p:grpSp>
      <p:grpSp>
        <p:nvGrpSpPr>
          <p:cNvPr id="16390" name="组合 6"/>
          <p:cNvGrpSpPr>
            <a:grpSpLocks/>
          </p:cNvGrpSpPr>
          <p:nvPr/>
        </p:nvGrpSpPr>
        <p:grpSpPr bwMode="auto">
          <a:xfrm>
            <a:off x="5185918" y="3051438"/>
            <a:ext cx="1359112" cy="988743"/>
            <a:chOff x="0" y="0"/>
            <a:chExt cx="1033462" cy="976681"/>
          </a:xfrm>
        </p:grpSpPr>
        <p:sp>
          <p:nvSpPr>
            <p:cNvPr id="3" name="Shape 918"/>
            <p:cNvSpPr>
              <a:spLocks/>
            </p:cNvSpPr>
            <p:nvPr/>
          </p:nvSpPr>
          <p:spPr bwMode="auto">
            <a:xfrm>
              <a:off x="0" y="0"/>
              <a:ext cx="1033462" cy="976681"/>
            </a:xfrm>
            <a:custGeom>
              <a:avLst/>
              <a:gdLst>
                <a:gd name="T0" fmla="*/ 0 w 21600"/>
                <a:gd name="T1" fmla="*/ 488341 h 21600"/>
                <a:gd name="T2" fmla="*/ 516731 w 21600"/>
                <a:gd name="T3" fmla="*/ 0 h 21600"/>
                <a:gd name="T4" fmla="*/ 1033462 w 21600"/>
                <a:gd name="T5" fmla="*/ 488341 h 21600"/>
                <a:gd name="T6" fmla="*/ 516731 w 21600"/>
                <a:gd name="T7" fmla="*/ 976681 h 21600"/>
                <a:gd name="T8" fmla="*/ 0 w 21600"/>
                <a:gd name="T9" fmla="*/ 488341 h 21600"/>
                <a:gd name="T10" fmla="*/ 258366 w 21600"/>
                <a:gd name="T11" fmla="*/ 488341 h 21600"/>
                <a:gd name="T12" fmla="*/ 516731 w 21600"/>
                <a:gd name="T13" fmla="*/ 732511 h 21600"/>
                <a:gd name="T14" fmla="*/ 775097 w 21600"/>
                <a:gd name="T15" fmla="*/ 488341 h 21600"/>
                <a:gd name="T16" fmla="*/ 516731 w 21600"/>
                <a:gd name="T17" fmla="*/ 244170 h 21600"/>
                <a:gd name="T18" fmla="*/ 258366 w 21600"/>
                <a:gd name="T19" fmla="*/ 488341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16404" name="Shape 920"/>
            <p:cNvSpPr>
              <a:spLocks noChangeArrowheads="1"/>
            </p:cNvSpPr>
            <p:nvPr/>
          </p:nvSpPr>
          <p:spPr bwMode="auto">
            <a:xfrm>
              <a:off x="276225" y="370027"/>
              <a:ext cx="351048" cy="27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zh-CN" altLang="zh-CN">
                  <a:solidFill>
                    <a:srgbClr val="A6A6A6"/>
                  </a:solidFill>
                </a:rPr>
                <a:t>报告</a:t>
              </a:r>
            </a:p>
          </p:txBody>
        </p:sp>
      </p:grpSp>
      <p:sp>
        <p:nvSpPr>
          <p:cNvPr id="16393" name="Shape 921"/>
          <p:cNvSpPr>
            <a:spLocks noChangeShapeType="1"/>
          </p:cNvSpPr>
          <p:nvPr/>
        </p:nvSpPr>
        <p:spPr bwMode="auto">
          <a:xfrm flipV="1">
            <a:off x="3256858" y="1842439"/>
            <a:ext cx="1540743" cy="1072344"/>
          </a:xfrm>
          <a:prstGeom prst="line">
            <a:avLst/>
          </a:prstGeom>
          <a:noFill/>
          <a:ln w="25400">
            <a:solidFill>
              <a:srgbClr val="7F7F7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6394" name="Shape 922"/>
          <p:cNvSpPr>
            <a:spLocks noChangeShapeType="1"/>
          </p:cNvSpPr>
          <p:nvPr/>
        </p:nvSpPr>
        <p:spPr bwMode="auto">
          <a:xfrm>
            <a:off x="6933345" y="1842439"/>
            <a:ext cx="1645130" cy="1072344"/>
          </a:xfrm>
          <a:prstGeom prst="line">
            <a:avLst/>
          </a:prstGeom>
          <a:noFill/>
          <a:ln w="25400">
            <a:solidFill>
              <a:srgbClr val="7F7F7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6395" name="Shape 923"/>
          <p:cNvSpPr>
            <a:spLocks noChangeShapeType="1"/>
          </p:cNvSpPr>
          <p:nvPr/>
        </p:nvSpPr>
        <p:spPr bwMode="auto">
          <a:xfrm flipH="1">
            <a:off x="6578434" y="4249181"/>
            <a:ext cx="2008394" cy="1517680"/>
          </a:xfrm>
          <a:prstGeom prst="line">
            <a:avLst/>
          </a:prstGeom>
          <a:noFill/>
          <a:ln w="25400">
            <a:solidFill>
              <a:srgbClr val="7F7F7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6396" name="Shape 924"/>
          <p:cNvSpPr>
            <a:spLocks noChangeShapeType="1"/>
          </p:cNvSpPr>
          <p:nvPr/>
        </p:nvSpPr>
        <p:spPr bwMode="auto">
          <a:xfrm flipV="1">
            <a:off x="5866516" y="4152719"/>
            <a:ext cx="0" cy="926042"/>
          </a:xfrm>
          <a:prstGeom prst="line">
            <a:avLst/>
          </a:prstGeom>
          <a:noFill/>
          <a:ln w="25400">
            <a:solidFill>
              <a:srgbClr val="7F7F7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grpSp>
        <p:nvGrpSpPr>
          <p:cNvPr id="16397" name="组合 3"/>
          <p:cNvGrpSpPr>
            <a:grpSpLocks/>
          </p:cNvGrpSpPr>
          <p:nvPr/>
        </p:nvGrpSpPr>
        <p:grpSpPr bwMode="auto">
          <a:xfrm>
            <a:off x="5185918" y="1340833"/>
            <a:ext cx="1359112" cy="1271701"/>
            <a:chOff x="0" y="0"/>
            <a:chExt cx="1033463" cy="1255713"/>
          </a:xfrm>
        </p:grpSpPr>
        <p:sp>
          <p:nvSpPr>
            <p:cNvPr id="16401" name="Shape 915"/>
            <p:cNvSpPr>
              <a:spLocks noChangeArrowheads="1"/>
            </p:cNvSpPr>
            <p:nvPr/>
          </p:nvSpPr>
          <p:spPr bwMode="auto">
            <a:xfrm>
              <a:off x="0" y="0"/>
              <a:ext cx="1033463" cy="1255713"/>
            </a:xfrm>
            <a:prstGeom prst="roundRect">
              <a:avLst>
                <a:gd name="adj" fmla="val 16667"/>
              </a:avLst>
            </a:prstGeom>
            <a:solidFill>
              <a:srgbClr val="5B94CE"/>
            </a:solidFill>
            <a:ln w="3175">
              <a:solidFill>
                <a:srgbClr val="3052A0"/>
              </a:solidFill>
              <a:prstDash val="dot"/>
              <a:round/>
              <a:headEnd/>
              <a:tailEnd/>
            </a:ln>
          </p:spPr>
          <p:txBody>
            <a:bodyPr lIns="0" tIns="0" rIns="0" bIns="0"/>
            <a:lstStyle/>
            <a:p>
              <a:pPr algn="ctr" eaLnBrk="1" hangingPunct="1"/>
              <a:endParaRPr lang="zh-CN" altLang="zh-CN"/>
            </a:p>
          </p:txBody>
        </p:sp>
        <p:sp>
          <p:nvSpPr>
            <p:cNvPr id="16402" name="Shape 925"/>
            <p:cNvSpPr>
              <a:spLocks noChangeArrowheads="1"/>
            </p:cNvSpPr>
            <p:nvPr/>
          </p:nvSpPr>
          <p:spPr bwMode="auto">
            <a:xfrm>
              <a:off x="76200" y="495300"/>
              <a:ext cx="865188" cy="28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zh-CN" altLang="zh-CN" sz="1900">
                  <a:solidFill>
                    <a:srgbClr val="FFFFFF"/>
                  </a:solidFill>
                </a:rPr>
                <a:t>事件还原</a:t>
              </a:r>
              <a:endParaRPr lang="zh-CN" altLang="zh-CN"/>
            </a:p>
          </p:txBody>
        </p:sp>
      </p:grpSp>
      <p:grpSp>
        <p:nvGrpSpPr>
          <p:cNvPr id="16400" name="组合 4"/>
          <p:cNvGrpSpPr>
            <a:grpSpLocks/>
          </p:cNvGrpSpPr>
          <p:nvPr/>
        </p:nvGrpSpPr>
        <p:grpSpPr bwMode="auto">
          <a:xfrm>
            <a:off x="8016877" y="2938897"/>
            <a:ext cx="1359112" cy="1270092"/>
            <a:chOff x="0" y="0"/>
            <a:chExt cx="1033463" cy="1254125"/>
          </a:xfrm>
        </p:grpSpPr>
        <p:sp>
          <p:nvSpPr>
            <p:cNvPr id="16399" name="Shape 916"/>
            <p:cNvSpPr>
              <a:spLocks noChangeArrowheads="1"/>
            </p:cNvSpPr>
            <p:nvPr/>
          </p:nvSpPr>
          <p:spPr bwMode="auto">
            <a:xfrm>
              <a:off x="0" y="0"/>
              <a:ext cx="1033463" cy="1254125"/>
            </a:xfrm>
            <a:prstGeom prst="roundRect">
              <a:avLst>
                <a:gd name="adj" fmla="val 16667"/>
              </a:avLst>
            </a:prstGeom>
            <a:solidFill>
              <a:srgbClr val="2D6399"/>
            </a:solidFill>
            <a:ln w="3175">
              <a:solidFill>
                <a:srgbClr val="3052A0"/>
              </a:solidFill>
              <a:prstDash val="dot"/>
              <a:round/>
              <a:headEnd/>
              <a:tailEnd/>
            </a:ln>
          </p:spPr>
          <p:txBody>
            <a:bodyPr lIns="0" tIns="0" rIns="0" bIns="0"/>
            <a:lstStyle/>
            <a:p>
              <a:pPr algn="ctr" eaLnBrk="1" hangingPunct="1"/>
              <a:endParaRPr lang="zh-CN" altLang="zh-CN"/>
            </a:p>
          </p:txBody>
        </p:sp>
        <p:sp>
          <p:nvSpPr>
            <p:cNvPr id="4" name="Shape 926"/>
            <p:cNvSpPr>
              <a:spLocks noChangeArrowheads="1"/>
            </p:cNvSpPr>
            <p:nvPr/>
          </p:nvSpPr>
          <p:spPr bwMode="auto">
            <a:xfrm>
              <a:off x="84137" y="540545"/>
              <a:ext cx="865187" cy="28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zh-CN" altLang="zh-CN" sz="1900" dirty="0">
                  <a:solidFill>
                    <a:srgbClr val="FFFFFF"/>
                  </a:solidFill>
                </a:rPr>
                <a:t>事件追溯</a:t>
              </a:r>
              <a:endParaRPr lang="zh-CN" altLang="zh-CN" dirty="0"/>
            </a:p>
          </p:txBody>
        </p:sp>
      </p:grpSp>
      <p:grpSp>
        <p:nvGrpSpPr>
          <p:cNvPr id="16403" name="组合 5"/>
          <p:cNvGrpSpPr>
            <a:grpSpLocks/>
          </p:cNvGrpSpPr>
          <p:nvPr/>
        </p:nvGrpSpPr>
        <p:grpSpPr bwMode="auto">
          <a:xfrm>
            <a:off x="5185918" y="5165578"/>
            <a:ext cx="1359112" cy="1271699"/>
            <a:chOff x="0" y="0"/>
            <a:chExt cx="1033463" cy="1255712"/>
          </a:xfrm>
        </p:grpSpPr>
        <p:sp>
          <p:nvSpPr>
            <p:cNvPr id="5" name="Shape 917"/>
            <p:cNvSpPr>
              <a:spLocks noChangeArrowheads="1"/>
            </p:cNvSpPr>
            <p:nvPr/>
          </p:nvSpPr>
          <p:spPr bwMode="auto">
            <a:xfrm>
              <a:off x="0" y="0"/>
              <a:ext cx="1033463" cy="1255712"/>
            </a:xfrm>
            <a:prstGeom prst="roundRect">
              <a:avLst>
                <a:gd name="adj" fmla="val 16667"/>
              </a:avLst>
            </a:prstGeom>
            <a:solidFill>
              <a:srgbClr val="1B3655"/>
            </a:solidFill>
            <a:ln w="3175">
              <a:solidFill>
                <a:srgbClr val="46AAC4"/>
              </a:solidFill>
              <a:round/>
              <a:headEnd/>
              <a:tailEnd/>
            </a:ln>
          </p:spPr>
          <p:txBody>
            <a:bodyPr lIns="0" tIns="0" rIns="0" bIns="0"/>
            <a:lstStyle/>
            <a:p>
              <a:pPr eaLnBrk="1" hangingPunct="1"/>
              <a:endParaRPr lang="zh-CN" altLang="zh-CN"/>
            </a:p>
          </p:txBody>
        </p:sp>
        <p:sp>
          <p:nvSpPr>
            <p:cNvPr id="16398" name="Shape 927"/>
            <p:cNvSpPr>
              <a:spLocks noChangeArrowheads="1"/>
            </p:cNvSpPr>
            <p:nvPr/>
          </p:nvSpPr>
          <p:spPr bwMode="auto">
            <a:xfrm>
              <a:off x="105318" y="454819"/>
              <a:ext cx="865188" cy="28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zh-CN" altLang="zh-CN" sz="1900">
                  <a:solidFill>
                    <a:srgbClr val="FFFFFF"/>
                  </a:solidFill>
                </a:rPr>
                <a:t>威胁处理</a:t>
              </a:r>
              <a:endParaRPr lang="zh-CN" altLang="zh-CN"/>
            </a:p>
          </p:txBody>
        </p:sp>
      </p:grpSp>
      <p:sp>
        <p:nvSpPr>
          <p:cNvPr id="16406" name="Shape 923"/>
          <p:cNvSpPr>
            <a:spLocks noChangeShapeType="1"/>
          </p:cNvSpPr>
          <p:nvPr/>
        </p:nvSpPr>
        <p:spPr bwMode="auto">
          <a:xfrm flipH="1" flipV="1">
            <a:off x="3173346" y="4302237"/>
            <a:ext cx="1929061" cy="1453371"/>
          </a:xfrm>
          <a:prstGeom prst="line">
            <a:avLst/>
          </a:prstGeom>
          <a:noFill/>
          <a:ln w="25400">
            <a:solidFill>
              <a:srgbClr val="7F7F7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additive="base">
                                        <p:cTn id="7" dur="500" fill="hold"/>
                                        <p:tgtEl>
                                          <p:spTgt spid="16387"/>
                                        </p:tgtEl>
                                        <p:attrNameLst>
                                          <p:attrName>ppt_x</p:attrName>
                                        </p:attrNameLst>
                                      </p:cBhvr>
                                      <p:tavLst>
                                        <p:tav tm="0">
                                          <p:val>
                                            <p:strVal val="0-#ppt_w/2"/>
                                          </p:val>
                                        </p:tav>
                                        <p:tav tm="100000">
                                          <p:val>
                                            <p:strVal val="#ppt_x"/>
                                          </p:val>
                                        </p:tav>
                                      </p:tavLst>
                                    </p:anim>
                                    <p:anim calcmode="lin" valueType="num">
                                      <p:cBhvr additive="base">
                                        <p:cTn id="8" dur="500" fill="hold"/>
                                        <p:tgtEl>
                                          <p:spTgt spid="163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93"/>
                                        </p:tgtEl>
                                        <p:attrNameLst>
                                          <p:attrName>style.visibility</p:attrName>
                                        </p:attrNameLst>
                                      </p:cBhvr>
                                      <p:to>
                                        <p:strVal val="visible"/>
                                      </p:to>
                                    </p:set>
                                    <p:anim calcmode="lin" valueType="num">
                                      <p:cBhvr additive="base">
                                        <p:cTn id="13" dur="500" fill="hold"/>
                                        <p:tgtEl>
                                          <p:spTgt spid="16393"/>
                                        </p:tgtEl>
                                        <p:attrNameLst>
                                          <p:attrName>ppt_x</p:attrName>
                                        </p:attrNameLst>
                                      </p:cBhvr>
                                      <p:tavLst>
                                        <p:tav tm="0">
                                          <p:val>
                                            <p:strVal val="0-#ppt_w/2"/>
                                          </p:val>
                                        </p:tav>
                                        <p:tav tm="100000">
                                          <p:val>
                                            <p:strVal val="#ppt_x"/>
                                          </p:val>
                                        </p:tav>
                                      </p:tavLst>
                                    </p:anim>
                                    <p:anim calcmode="lin" valueType="num">
                                      <p:cBhvr additive="base">
                                        <p:cTn id="14" dur="500" fill="hold"/>
                                        <p:tgtEl>
                                          <p:spTgt spid="163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6397"/>
                                        </p:tgtEl>
                                        <p:attrNameLst>
                                          <p:attrName>style.visibility</p:attrName>
                                        </p:attrNameLst>
                                      </p:cBhvr>
                                      <p:to>
                                        <p:strVal val="visible"/>
                                      </p:to>
                                    </p:set>
                                    <p:anim calcmode="lin" valueType="num">
                                      <p:cBhvr additive="base">
                                        <p:cTn id="19" dur="500" fill="hold"/>
                                        <p:tgtEl>
                                          <p:spTgt spid="16397"/>
                                        </p:tgtEl>
                                        <p:attrNameLst>
                                          <p:attrName>ppt_x</p:attrName>
                                        </p:attrNameLst>
                                      </p:cBhvr>
                                      <p:tavLst>
                                        <p:tav tm="0">
                                          <p:val>
                                            <p:strVal val="0-#ppt_w/2"/>
                                          </p:val>
                                        </p:tav>
                                        <p:tav tm="100000">
                                          <p:val>
                                            <p:strVal val="#ppt_x"/>
                                          </p:val>
                                        </p:tav>
                                      </p:tavLst>
                                    </p:anim>
                                    <p:anim calcmode="lin" valueType="num">
                                      <p:cBhvr additive="base">
                                        <p:cTn id="20" dur="500" fill="hold"/>
                                        <p:tgtEl>
                                          <p:spTgt spid="163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394"/>
                                        </p:tgtEl>
                                        <p:attrNameLst>
                                          <p:attrName>style.visibility</p:attrName>
                                        </p:attrNameLst>
                                      </p:cBhvr>
                                      <p:to>
                                        <p:strVal val="visible"/>
                                      </p:to>
                                    </p:set>
                                    <p:anim calcmode="lin" valueType="num">
                                      <p:cBhvr additive="base">
                                        <p:cTn id="25" dur="500" fill="hold"/>
                                        <p:tgtEl>
                                          <p:spTgt spid="16394"/>
                                        </p:tgtEl>
                                        <p:attrNameLst>
                                          <p:attrName>ppt_x</p:attrName>
                                        </p:attrNameLst>
                                      </p:cBhvr>
                                      <p:tavLst>
                                        <p:tav tm="0">
                                          <p:val>
                                            <p:strVal val="0-#ppt_w/2"/>
                                          </p:val>
                                        </p:tav>
                                        <p:tav tm="100000">
                                          <p:val>
                                            <p:strVal val="#ppt_x"/>
                                          </p:val>
                                        </p:tav>
                                      </p:tavLst>
                                    </p:anim>
                                    <p:anim calcmode="lin" valueType="num">
                                      <p:cBhvr additive="base">
                                        <p:cTn id="26" dur="500" fill="hold"/>
                                        <p:tgtEl>
                                          <p:spTgt spid="1639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6400"/>
                                        </p:tgtEl>
                                        <p:attrNameLst>
                                          <p:attrName>style.visibility</p:attrName>
                                        </p:attrNameLst>
                                      </p:cBhvr>
                                      <p:to>
                                        <p:strVal val="visible"/>
                                      </p:to>
                                    </p:set>
                                    <p:anim calcmode="lin" valueType="num">
                                      <p:cBhvr additive="base">
                                        <p:cTn id="31" dur="500" fill="hold"/>
                                        <p:tgtEl>
                                          <p:spTgt spid="16400"/>
                                        </p:tgtEl>
                                        <p:attrNameLst>
                                          <p:attrName>ppt_x</p:attrName>
                                        </p:attrNameLst>
                                      </p:cBhvr>
                                      <p:tavLst>
                                        <p:tav tm="0">
                                          <p:val>
                                            <p:strVal val="0-#ppt_w/2"/>
                                          </p:val>
                                        </p:tav>
                                        <p:tav tm="100000">
                                          <p:val>
                                            <p:strVal val="#ppt_x"/>
                                          </p:val>
                                        </p:tav>
                                      </p:tavLst>
                                    </p:anim>
                                    <p:anim calcmode="lin" valueType="num">
                                      <p:cBhvr additive="base">
                                        <p:cTn id="32" dur="500" fill="hold"/>
                                        <p:tgtEl>
                                          <p:spTgt spid="1640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395"/>
                                        </p:tgtEl>
                                        <p:attrNameLst>
                                          <p:attrName>style.visibility</p:attrName>
                                        </p:attrNameLst>
                                      </p:cBhvr>
                                      <p:to>
                                        <p:strVal val="visible"/>
                                      </p:to>
                                    </p:set>
                                    <p:anim calcmode="lin" valueType="num">
                                      <p:cBhvr additive="base">
                                        <p:cTn id="37" dur="500" fill="hold"/>
                                        <p:tgtEl>
                                          <p:spTgt spid="16395"/>
                                        </p:tgtEl>
                                        <p:attrNameLst>
                                          <p:attrName>ppt_x</p:attrName>
                                        </p:attrNameLst>
                                      </p:cBhvr>
                                      <p:tavLst>
                                        <p:tav tm="0">
                                          <p:val>
                                            <p:strVal val="0-#ppt_w/2"/>
                                          </p:val>
                                        </p:tav>
                                        <p:tav tm="100000">
                                          <p:val>
                                            <p:strVal val="#ppt_x"/>
                                          </p:val>
                                        </p:tav>
                                      </p:tavLst>
                                    </p:anim>
                                    <p:anim calcmode="lin" valueType="num">
                                      <p:cBhvr additive="base">
                                        <p:cTn id="38" dur="500" fill="hold"/>
                                        <p:tgtEl>
                                          <p:spTgt spid="1639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6403"/>
                                        </p:tgtEl>
                                        <p:attrNameLst>
                                          <p:attrName>style.visibility</p:attrName>
                                        </p:attrNameLst>
                                      </p:cBhvr>
                                      <p:to>
                                        <p:strVal val="visible"/>
                                      </p:to>
                                    </p:set>
                                    <p:anim calcmode="lin" valueType="num">
                                      <p:cBhvr additive="base">
                                        <p:cTn id="43" dur="500" fill="hold"/>
                                        <p:tgtEl>
                                          <p:spTgt spid="16403"/>
                                        </p:tgtEl>
                                        <p:attrNameLst>
                                          <p:attrName>ppt_x</p:attrName>
                                        </p:attrNameLst>
                                      </p:cBhvr>
                                      <p:tavLst>
                                        <p:tav tm="0">
                                          <p:val>
                                            <p:strVal val="0-#ppt_w/2"/>
                                          </p:val>
                                        </p:tav>
                                        <p:tav tm="100000">
                                          <p:val>
                                            <p:strVal val="#ppt_x"/>
                                          </p:val>
                                        </p:tav>
                                      </p:tavLst>
                                    </p:anim>
                                    <p:anim calcmode="lin" valueType="num">
                                      <p:cBhvr additive="base">
                                        <p:cTn id="44" dur="500" fill="hold"/>
                                        <p:tgtEl>
                                          <p:spTgt spid="1640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406"/>
                                        </p:tgtEl>
                                        <p:attrNameLst>
                                          <p:attrName>style.visibility</p:attrName>
                                        </p:attrNameLst>
                                      </p:cBhvr>
                                      <p:to>
                                        <p:strVal val="visible"/>
                                      </p:to>
                                    </p:set>
                                    <p:anim calcmode="lin" valueType="num">
                                      <p:cBhvr additive="base">
                                        <p:cTn id="49" dur="500" fill="hold"/>
                                        <p:tgtEl>
                                          <p:spTgt spid="16406"/>
                                        </p:tgtEl>
                                        <p:attrNameLst>
                                          <p:attrName>ppt_x</p:attrName>
                                        </p:attrNameLst>
                                      </p:cBhvr>
                                      <p:tavLst>
                                        <p:tav tm="0">
                                          <p:val>
                                            <p:strVal val="0-#ppt_w/2"/>
                                          </p:val>
                                        </p:tav>
                                        <p:tav tm="100000">
                                          <p:val>
                                            <p:strVal val="#ppt_x"/>
                                          </p:val>
                                        </p:tav>
                                      </p:tavLst>
                                    </p:anim>
                                    <p:anim calcmode="lin" valueType="num">
                                      <p:cBhvr additive="base">
                                        <p:cTn id="50" dur="500" fill="hold"/>
                                        <p:tgtEl>
                                          <p:spTgt spid="1640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396"/>
                                        </p:tgtEl>
                                        <p:attrNameLst>
                                          <p:attrName>style.visibility</p:attrName>
                                        </p:attrNameLst>
                                      </p:cBhvr>
                                      <p:to>
                                        <p:strVal val="visible"/>
                                      </p:to>
                                    </p:set>
                                    <p:anim calcmode="lin" valueType="num">
                                      <p:cBhvr additive="base">
                                        <p:cTn id="55" dur="500" fill="hold"/>
                                        <p:tgtEl>
                                          <p:spTgt spid="16396"/>
                                        </p:tgtEl>
                                        <p:attrNameLst>
                                          <p:attrName>ppt_x</p:attrName>
                                        </p:attrNameLst>
                                      </p:cBhvr>
                                      <p:tavLst>
                                        <p:tav tm="0">
                                          <p:val>
                                            <p:strVal val="#ppt_x"/>
                                          </p:val>
                                        </p:tav>
                                        <p:tav tm="100000">
                                          <p:val>
                                            <p:strVal val="#ppt_x"/>
                                          </p:val>
                                        </p:tav>
                                      </p:tavLst>
                                    </p:anim>
                                    <p:anim calcmode="lin" valueType="num">
                                      <p:cBhvr additive="base">
                                        <p:cTn id="56" dur="500" fill="hold"/>
                                        <p:tgtEl>
                                          <p:spTgt spid="1639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2" presetClass="entr" presetSubtype="0" fill="hold" nodeType="clickEffect">
                                  <p:stCondLst>
                                    <p:cond delay="0"/>
                                  </p:stCondLst>
                                  <p:childTnLst>
                                    <p:set>
                                      <p:cBhvr>
                                        <p:cTn id="60" dur="1" fill="hold">
                                          <p:stCondLst>
                                            <p:cond delay="0"/>
                                          </p:stCondLst>
                                        </p:cTn>
                                        <p:tgtEl>
                                          <p:spTgt spid="16390"/>
                                        </p:tgtEl>
                                        <p:attrNameLst>
                                          <p:attrName>style.visibility</p:attrName>
                                        </p:attrNameLst>
                                      </p:cBhvr>
                                      <p:to>
                                        <p:strVal val="visible"/>
                                      </p:to>
                                    </p:set>
                                    <p:animEffect transition="in" filter="fade">
                                      <p:cBhvr>
                                        <p:cTn id="61" dur="1000"/>
                                        <p:tgtEl>
                                          <p:spTgt spid="16390"/>
                                        </p:tgtEl>
                                      </p:cBhvr>
                                    </p:animEffect>
                                    <p:anim calcmode="lin" valueType="num">
                                      <p:cBhvr>
                                        <p:cTn id="62" dur="1000" fill="hold"/>
                                        <p:tgtEl>
                                          <p:spTgt spid="16390"/>
                                        </p:tgtEl>
                                        <p:attrNameLst>
                                          <p:attrName>ppt_x</p:attrName>
                                        </p:attrNameLst>
                                      </p:cBhvr>
                                      <p:tavLst>
                                        <p:tav tm="0">
                                          <p:val>
                                            <p:strVal val="#ppt_x"/>
                                          </p:val>
                                        </p:tav>
                                        <p:tav tm="100000">
                                          <p:val>
                                            <p:strVal val="#ppt_x"/>
                                          </p:val>
                                        </p:tav>
                                      </p:tavLst>
                                    </p:anim>
                                    <p:anim calcmode="lin" valueType="num">
                                      <p:cBhvr>
                                        <p:cTn id="63" dur="1000" fill="hold"/>
                                        <p:tgtEl>
                                          <p:spTgt spid="16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nimBg="1"/>
      <p:bldP spid="16394" grpId="0" animBg="1"/>
      <p:bldP spid="16395" grpId="0" animBg="1"/>
      <p:bldP spid="16396" grpId="0" animBg="1"/>
      <p:bldP spid="1640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3496735" y="2760135"/>
            <a:ext cx="4851400" cy="1930400"/>
          </a:xfrm>
          <a:prstGeom prst="roundRect">
            <a:avLst/>
          </a:prstGeom>
          <a:solidFill>
            <a:srgbClr val="FF7C80">
              <a:alpha val="46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4800" b="0" i="0" u="none" strike="noStrike" cap="none" normalizeH="0" baseline="0" dirty="0" smtClean="0">
                <a:ln>
                  <a:noFill/>
                </a:ln>
                <a:solidFill>
                  <a:schemeClr val="bg1">
                    <a:lumMod val="75000"/>
                  </a:schemeClr>
                </a:solidFill>
                <a:effectLst/>
              </a:rPr>
              <a:t>感谢您的聆听</a:t>
            </a:r>
            <a:endParaRPr kumimoji="0" lang="en-US" altLang="zh-CN" sz="4800" b="0" i="0" u="none" strike="noStrike" cap="none" normalizeH="0" baseline="0" dirty="0" smtClean="0">
              <a:ln>
                <a:noFill/>
              </a:ln>
              <a:solidFill>
                <a:schemeClr val="bg1">
                  <a:lumMod val="75000"/>
                </a:schemeClr>
              </a:solidFill>
              <a:effectLst/>
            </a:endParaRP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4800" dirty="0" smtClean="0">
                <a:solidFill>
                  <a:schemeClr val="bg1">
                    <a:lumMod val="75000"/>
                  </a:schemeClr>
                </a:solidFill>
              </a:rPr>
              <a:t>Thank You</a:t>
            </a:r>
            <a:endParaRPr kumimoji="0" lang="zh-CN" altLang="en-US" sz="4800" b="0" i="0" u="none" strike="noStrike" cap="none" normalizeH="0" baseline="0" dirty="0" smtClean="0">
              <a:ln>
                <a:noFill/>
              </a:ln>
              <a:solidFill>
                <a:schemeClr val="bg1">
                  <a:lumMod val="75000"/>
                </a:schemeClr>
              </a:solidFill>
              <a:effectLst/>
            </a:endParaRPr>
          </a:p>
        </p:txBody>
      </p:sp>
    </p:spTree>
    <p:extLst>
      <p:ext uri="{BB962C8B-B14F-4D97-AF65-F5344CB8AC3E}">
        <p14:creationId xmlns:p14="http://schemas.microsoft.com/office/powerpoint/2010/main" val="139172326"/>
      </p:ext>
    </p:extLst>
  </p:cSld>
  <p:clrMapOvr>
    <a:masterClrMapping/>
  </p:clrMapOvr>
  <p:transition spd="med" advClick="0" advTm="4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91621" y="1721379"/>
            <a:ext cx="5884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400" dirty="0">
                <a:solidFill>
                  <a:schemeClr val="bg1"/>
                </a:solidFill>
              </a:rPr>
              <a:t>2015 </a:t>
            </a:r>
            <a:r>
              <a:rPr lang="zh-CN" altLang="en-US" sz="2400" dirty="0">
                <a:solidFill>
                  <a:schemeClr val="bg1"/>
                </a:solidFill>
              </a:rPr>
              <a:t>年，中国 </a:t>
            </a:r>
            <a:r>
              <a:rPr lang="en-US" altLang="zh-CN" sz="2400" dirty="0">
                <a:solidFill>
                  <a:schemeClr val="bg1"/>
                </a:solidFill>
              </a:rPr>
              <a:t>B2C </a:t>
            </a:r>
            <a:r>
              <a:rPr lang="zh-CN" altLang="en-US" sz="2400" dirty="0">
                <a:solidFill>
                  <a:schemeClr val="bg1"/>
                </a:solidFill>
              </a:rPr>
              <a:t>网络零售市场</a:t>
            </a:r>
            <a:r>
              <a:rPr lang="en-US" altLang="zh-CN" sz="2400" dirty="0">
                <a:solidFill>
                  <a:schemeClr val="bg1"/>
                </a:solidFill>
              </a:rPr>
              <a:t>.</a:t>
            </a:r>
            <a:r>
              <a:rPr lang="zh-CN" altLang="en-US" sz="2400" dirty="0">
                <a:solidFill>
                  <a:schemeClr val="bg1"/>
                </a:solidFill>
              </a:rPr>
              <a:t>市场份额</a:t>
            </a:r>
          </a:p>
        </p:txBody>
      </p:sp>
      <p:graphicFrame>
        <p:nvGraphicFramePr>
          <p:cNvPr id="3" name="图表 2"/>
          <p:cNvGraphicFramePr>
            <a:graphicFrameLocks/>
          </p:cNvGraphicFramePr>
          <p:nvPr>
            <p:extLst>
              <p:ext uri="{D42A27DB-BD31-4B8C-83A1-F6EECF244321}">
                <p14:modId xmlns:p14="http://schemas.microsoft.com/office/powerpoint/2010/main" val="2445188669"/>
              </p:ext>
            </p:extLst>
          </p:nvPr>
        </p:nvGraphicFramePr>
        <p:xfrm>
          <a:off x="792725" y="2470522"/>
          <a:ext cx="4378326" cy="32131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5447928" y="4517942"/>
            <a:ext cx="6048672" cy="923330"/>
          </a:xfrm>
          <a:prstGeom prst="rect">
            <a:avLst/>
          </a:prstGeom>
          <a:noFill/>
        </p:spPr>
        <p:txBody>
          <a:bodyPr wrap="square" rtlCol="0">
            <a:spAutoFit/>
          </a:bodyPr>
          <a:lstStyle/>
          <a:p>
            <a:r>
              <a:rPr lang="zh-CN" altLang="en-US" dirty="0" smtClean="0">
                <a:solidFill>
                  <a:schemeClr val="bg1"/>
                </a:solidFill>
              </a:rPr>
              <a:t>市场规模：</a:t>
            </a:r>
            <a:r>
              <a:rPr lang="en-US" altLang="zh-CN" dirty="0" smtClean="0">
                <a:solidFill>
                  <a:schemeClr val="bg1"/>
                </a:solidFill>
              </a:rPr>
              <a:t>2015 </a:t>
            </a:r>
            <a:r>
              <a:rPr lang="zh-CN" altLang="en-US" dirty="0" smtClean="0">
                <a:solidFill>
                  <a:schemeClr val="bg1"/>
                </a:solidFill>
              </a:rPr>
              <a:t>年，中国网络零售市场交易规模 </a:t>
            </a:r>
            <a:r>
              <a:rPr lang="en-US" altLang="zh-CN" dirty="0" smtClean="0">
                <a:solidFill>
                  <a:schemeClr val="bg1"/>
                </a:solidFill>
              </a:rPr>
              <a:t>38285 </a:t>
            </a:r>
            <a:r>
              <a:rPr lang="zh-CN" altLang="en-US" dirty="0" smtClean="0">
                <a:solidFill>
                  <a:schemeClr val="bg1"/>
                </a:solidFill>
              </a:rPr>
              <a:t>亿元，同比增长 </a:t>
            </a:r>
            <a:r>
              <a:rPr lang="en-US" altLang="zh-CN" dirty="0" smtClean="0">
                <a:solidFill>
                  <a:schemeClr val="bg1"/>
                </a:solidFill>
              </a:rPr>
              <a:t>35.7%</a:t>
            </a:r>
            <a:r>
              <a:rPr lang="zh-CN" altLang="en-US" dirty="0" smtClean="0">
                <a:solidFill>
                  <a:schemeClr val="bg1"/>
                </a:solidFill>
              </a:rPr>
              <a:t>。</a:t>
            </a:r>
          </a:p>
          <a:p>
            <a:endParaRPr lang="zh-CN" altLang="en-US" dirty="0">
              <a:solidFill>
                <a:schemeClr val="bg1"/>
              </a:solidFill>
            </a:endParaRPr>
          </a:p>
        </p:txBody>
      </p:sp>
    </p:spTree>
    <p:extLst>
      <p:ext uri="{BB962C8B-B14F-4D97-AF65-F5344CB8AC3E}">
        <p14:creationId xmlns:p14="http://schemas.microsoft.com/office/powerpoint/2010/main" val="36397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201509220541306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05" y="1417986"/>
            <a:ext cx="4655777" cy="336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
          <p:cNvSpPr txBox="1">
            <a:spLocks noChangeArrowheads="1"/>
          </p:cNvSpPr>
          <p:nvPr/>
        </p:nvSpPr>
        <p:spPr bwMode="auto">
          <a:xfrm>
            <a:off x="5449151" y="1530493"/>
            <a:ext cx="6250657" cy="156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405" tIns="60702" rIns="121405" bIns="60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zh-CN" sz="5800" dirty="0">
                <a:solidFill>
                  <a:schemeClr val="bg1"/>
                </a:solidFill>
              </a:rPr>
              <a:t>电子商务</a:t>
            </a:r>
            <a:r>
              <a:rPr lang="zh-CN" altLang="zh-CN" dirty="0">
                <a:solidFill>
                  <a:schemeClr val="bg1"/>
                </a:solidFill>
              </a:rPr>
              <a:t>是基于计算机技术、网络技术、通信技术和应用软件开发基础上的新兴的、充满生气的经济活动</a:t>
            </a:r>
            <a:endParaRPr lang="zh-CN" altLang="en-US" dirty="0">
              <a:solidFill>
                <a:schemeClr val="bg1"/>
              </a:solidFill>
            </a:endParaRPr>
          </a:p>
        </p:txBody>
      </p:sp>
      <p:sp>
        <p:nvSpPr>
          <p:cNvPr id="4" name="TextBox 2"/>
          <p:cNvSpPr txBox="1">
            <a:spLocks noChangeArrowheads="1"/>
          </p:cNvSpPr>
          <p:nvPr/>
        </p:nvSpPr>
        <p:spPr bwMode="auto">
          <a:xfrm>
            <a:off x="370839" y="4863865"/>
            <a:ext cx="11328970" cy="138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405" tIns="60702" rIns="121405" bIns="60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zh-CN" dirty="0">
                <a:solidFill>
                  <a:schemeClr val="bg1"/>
                </a:solidFill>
              </a:rPr>
              <a:t>电子商务主要基于</a:t>
            </a:r>
            <a:r>
              <a:rPr lang="en-US" altLang="zh-CN" dirty="0">
                <a:solidFill>
                  <a:schemeClr val="bg1"/>
                </a:solidFill>
              </a:rPr>
              <a:t>Internet</a:t>
            </a:r>
            <a:r>
              <a:rPr lang="zh-CN" altLang="zh-CN" dirty="0">
                <a:solidFill>
                  <a:schemeClr val="bg1"/>
                </a:solidFill>
              </a:rPr>
              <a:t>开展，</a:t>
            </a:r>
            <a:r>
              <a:rPr lang="en-US" altLang="zh-CN" dirty="0">
                <a:solidFill>
                  <a:schemeClr val="bg1"/>
                </a:solidFill>
              </a:rPr>
              <a:t>Internet</a:t>
            </a:r>
            <a:r>
              <a:rPr lang="zh-CN" altLang="zh-CN" dirty="0">
                <a:solidFill>
                  <a:schemeClr val="bg1"/>
                </a:solidFill>
              </a:rPr>
              <a:t>的特点就是随时随地、方便易用、即时互动并且结合多媒体传递，这些为电子商务的信息流、商流（如电子合同）、物流信息的交互与共享、全天候跨区域与低成本处理提供了很好的技术支撑。因此，电子商务无论是在中国还是在全球，都在快速的发展，同时</a:t>
            </a:r>
            <a:r>
              <a:rPr lang="zh-CN" altLang="zh-CN" sz="2800" dirty="0">
                <a:solidFill>
                  <a:srgbClr val="FF99FF"/>
                </a:solidFill>
                <a:effectLst>
                  <a:outerShdw blurRad="38100" dist="38100" dir="2700000" algn="tl">
                    <a:srgbClr val="000000">
                      <a:alpha val="43137"/>
                    </a:srgbClr>
                  </a:outerShdw>
                </a:effectLst>
              </a:rPr>
              <a:t>安全</a:t>
            </a:r>
            <a:r>
              <a:rPr lang="zh-CN" altLang="zh-CN" dirty="0">
                <a:solidFill>
                  <a:schemeClr val="bg1"/>
                </a:solidFill>
              </a:rPr>
              <a:t>也成了一个重要的问题</a:t>
            </a:r>
            <a:endParaRPr lang="zh-CN" altLang="en-US" dirty="0">
              <a:solidFill>
                <a:schemeClr val="bg1"/>
              </a:solidFill>
            </a:endParaRPr>
          </a:p>
        </p:txBody>
      </p:sp>
    </p:spTree>
    <p:extLst>
      <p:ext uri="{BB962C8B-B14F-4D97-AF65-F5344CB8AC3E}">
        <p14:creationId xmlns:p14="http://schemas.microsoft.com/office/powerpoint/2010/main" val="2744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310"/>
          <p:cNvSpPr>
            <a:spLocks noChangeArrowheads="1"/>
          </p:cNvSpPr>
          <p:nvPr/>
        </p:nvSpPr>
        <p:spPr bwMode="auto">
          <a:xfrm>
            <a:off x="331951" y="371383"/>
            <a:ext cx="4914512" cy="7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526" tIns="45526" rIns="45526" bIns="45526"/>
          <a:lstStyle/>
          <a:p>
            <a:pPr eaLnBrk="1" hangingPunct="1">
              <a:lnSpc>
                <a:spcPct val="90000"/>
              </a:lnSpc>
            </a:pPr>
            <a:r>
              <a:rPr lang="zh-CN" altLang="en-US" sz="4200" b="1" dirty="0">
                <a:solidFill>
                  <a:srgbClr val="AEC8E5"/>
                </a:solidFill>
                <a:latin typeface="微软雅黑" pitchFamily="34" charset="-122"/>
                <a:ea typeface="微软雅黑" pitchFamily="34" charset="-122"/>
              </a:rPr>
              <a:t>目录</a:t>
            </a:r>
            <a:endParaRPr lang="zh-CN" altLang="zh-CN" sz="4200" b="1" dirty="0">
              <a:solidFill>
                <a:srgbClr val="AEC8E5"/>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4158860542"/>
              </p:ext>
            </p:extLst>
          </p:nvPr>
        </p:nvGraphicFramePr>
        <p:xfrm>
          <a:off x="1789265" y="1734636"/>
          <a:ext cx="8016875" cy="4115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173457"/>
      </p:ext>
    </p:extLst>
  </p:cSld>
  <p:clrMapOvr>
    <a:masterClrMapping/>
  </p:clrMapOvr>
  <p:transition spd="med" advClick="0" advTm="4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3"/>
          <p:cNvSpPr>
            <a:spLocks noChangeArrowheads="1"/>
          </p:cNvSpPr>
          <p:nvPr/>
        </p:nvSpPr>
        <p:spPr bwMode="auto">
          <a:xfrm>
            <a:off x="6236494" y="2273300"/>
            <a:ext cx="2584450" cy="2817812"/>
          </a:xfrm>
          <a:prstGeom prst="rect">
            <a:avLst/>
          </a:prstGeom>
          <a:noFill/>
          <a:ln w="38100">
            <a:solidFill>
              <a:srgbClr val="EB3D44"/>
            </a:solidFill>
            <a:miter lim="800000"/>
            <a:headEnd/>
            <a:tailEnd/>
          </a:ln>
        </p:spPr>
        <p:txBody>
          <a:bodyPr lIns="50800" tIns="50800" rIns="50800" bIns="50800"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latin typeface="Arial" pitchFamily="34" charset="0"/>
            </a:endParaRPr>
          </a:p>
        </p:txBody>
      </p:sp>
      <p:sp>
        <p:nvSpPr>
          <p:cNvPr id="3" name="Shape 95"/>
          <p:cNvSpPr>
            <a:spLocks noChangeArrowheads="1"/>
          </p:cNvSpPr>
          <p:nvPr/>
        </p:nvSpPr>
        <p:spPr bwMode="auto">
          <a:xfrm>
            <a:off x="76994" y="2293937"/>
            <a:ext cx="2584450" cy="2817813"/>
          </a:xfrm>
          <a:prstGeom prst="rect">
            <a:avLst/>
          </a:prstGeom>
          <a:noFill/>
          <a:ln w="38100">
            <a:solidFill>
              <a:srgbClr val="EB3D44"/>
            </a:solidFill>
            <a:miter lim="800000"/>
            <a:headEnd/>
            <a:tailEnd/>
          </a:ln>
        </p:spPr>
        <p:txBody>
          <a:bodyPr lIns="50800" tIns="50800" rIns="50800" bIns="50800"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latin typeface="Arial" pitchFamily="34" charset="0"/>
            </a:endParaRPr>
          </a:p>
        </p:txBody>
      </p:sp>
      <p:sp>
        <p:nvSpPr>
          <p:cNvPr id="4" name="Shape 96"/>
          <p:cNvSpPr>
            <a:spLocks noChangeArrowheads="1"/>
          </p:cNvSpPr>
          <p:nvPr/>
        </p:nvSpPr>
        <p:spPr bwMode="auto">
          <a:xfrm>
            <a:off x="846931" y="1990456"/>
            <a:ext cx="1755775" cy="318036"/>
          </a:xfrm>
          <a:prstGeom prst="rect">
            <a:avLst/>
          </a:prstGeom>
          <a:noFill/>
          <a:ln w="38100">
            <a:solidFill>
              <a:srgbClr val="EB3D44"/>
            </a:solidFill>
            <a:miter lim="800000"/>
            <a:headEnd/>
            <a:tailEnd/>
          </a:ln>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r"/>
            <a:r>
              <a:rPr lang="zh-CN" altLang="en-US" sz="1400" dirty="0">
                <a:solidFill>
                  <a:schemeClr val="bg1">
                    <a:lumMod val="85000"/>
                  </a:schemeClr>
                </a:solidFill>
                <a:latin typeface="冬青黑体简体中文 W6" charset="0"/>
                <a:sym typeface="冬青黑体简体中文 W6" charset="0"/>
              </a:rPr>
              <a:t>钱存在的地点</a:t>
            </a:r>
            <a:endParaRPr lang="zh-CN" altLang="en-US" dirty="0">
              <a:solidFill>
                <a:schemeClr val="bg1">
                  <a:lumMod val="85000"/>
                </a:schemeClr>
              </a:solidFill>
              <a:latin typeface="Arial" pitchFamily="34" charset="0"/>
            </a:endParaRPr>
          </a:p>
        </p:txBody>
      </p:sp>
      <p:sp>
        <p:nvSpPr>
          <p:cNvPr id="5" name="Shape 98"/>
          <p:cNvSpPr>
            <a:spLocks noChangeArrowheads="1"/>
          </p:cNvSpPr>
          <p:nvPr/>
        </p:nvSpPr>
        <p:spPr bwMode="auto">
          <a:xfrm>
            <a:off x="9362281" y="2293937"/>
            <a:ext cx="2586038" cy="2817813"/>
          </a:xfrm>
          <a:prstGeom prst="rect">
            <a:avLst/>
          </a:prstGeom>
          <a:noFill/>
          <a:ln w="38100">
            <a:solidFill>
              <a:srgbClr val="EB3D44"/>
            </a:solidFill>
            <a:miter lim="800000"/>
            <a:headEnd/>
            <a:tailEnd/>
          </a:ln>
        </p:spPr>
        <p:txBody>
          <a:bodyPr lIns="50800" tIns="50800" rIns="50800" bIns="50800"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latin typeface="Arial" pitchFamily="34" charset="0"/>
            </a:endParaRPr>
          </a:p>
        </p:txBody>
      </p:sp>
      <p:sp>
        <p:nvSpPr>
          <p:cNvPr id="6" name="Shape 99"/>
          <p:cNvSpPr>
            <a:spLocks noChangeArrowheads="1"/>
          </p:cNvSpPr>
          <p:nvPr/>
        </p:nvSpPr>
        <p:spPr bwMode="auto">
          <a:xfrm>
            <a:off x="7209631" y="1990456"/>
            <a:ext cx="1552575" cy="318036"/>
          </a:xfrm>
          <a:prstGeom prst="rect">
            <a:avLst/>
          </a:prstGeom>
          <a:noFill/>
          <a:ln w="38100">
            <a:solidFill>
              <a:srgbClr val="EB3D44"/>
            </a:solidFill>
            <a:miter lim="800000"/>
            <a:headEnd/>
            <a:tailEnd/>
          </a:ln>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r"/>
            <a:r>
              <a:rPr lang="zh-CN" altLang="en-US" sz="1400" dirty="0">
                <a:solidFill>
                  <a:schemeClr val="bg1">
                    <a:lumMod val="85000"/>
                  </a:schemeClr>
                </a:solidFill>
                <a:latin typeface="冬青黑体简体中文 W6" charset="0"/>
                <a:sym typeface="冬青黑体简体中文 W6" charset="0"/>
              </a:rPr>
              <a:t>受理终端</a:t>
            </a:r>
            <a:endParaRPr lang="zh-CN" altLang="en-US" dirty="0">
              <a:solidFill>
                <a:schemeClr val="bg1">
                  <a:lumMod val="85000"/>
                </a:schemeClr>
              </a:solidFill>
              <a:latin typeface="Arial" pitchFamily="34" charset="0"/>
            </a:endParaRPr>
          </a:p>
        </p:txBody>
      </p:sp>
      <p:sp>
        <p:nvSpPr>
          <p:cNvPr id="7" name="Shape 100"/>
          <p:cNvSpPr>
            <a:spLocks noChangeArrowheads="1"/>
          </p:cNvSpPr>
          <p:nvPr/>
        </p:nvSpPr>
        <p:spPr bwMode="auto">
          <a:xfrm>
            <a:off x="3153569" y="2293937"/>
            <a:ext cx="2586037" cy="2817813"/>
          </a:xfrm>
          <a:prstGeom prst="rect">
            <a:avLst/>
          </a:prstGeom>
          <a:noFill/>
          <a:ln w="38100">
            <a:solidFill>
              <a:srgbClr val="EB3D44"/>
            </a:solidFill>
            <a:miter lim="800000"/>
            <a:headEnd/>
            <a:tailEnd/>
          </a:ln>
        </p:spPr>
        <p:txBody>
          <a:bodyPr lIns="50800" tIns="50800" rIns="50800" bIns="50800"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latin typeface="Arial" pitchFamily="34" charset="0"/>
            </a:endParaRPr>
          </a:p>
        </p:txBody>
      </p:sp>
      <p:sp>
        <p:nvSpPr>
          <p:cNvPr id="8" name="Shape 101"/>
          <p:cNvSpPr>
            <a:spLocks noChangeArrowheads="1"/>
          </p:cNvSpPr>
          <p:nvPr/>
        </p:nvSpPr>
        <p:spPr bwMode="auto">
          <a:xfrm>
            <a:off x="4123531" y="1990456"/>
            <a:ext cx="1552575" cy="318036"/>
          </a:xfrm>
          <a:prstGeom prst="rect">
            <a:avLst/>
          </a:prstGeom>
          <a:noFill/>
          <a:ln w="38100">
            <a:solidFill>
              <a:srgbClr val="EB3D44"/>
            </a:solidFill>
            <a:miter lim="800000"/>
            <a:headEnd/>
            <a:tailEnd/>
          </a:ln>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r"/>
            <a:r>
              <a:rPr lang="zh-CN" altLang="en-US" sz="1400" dirty="0">
                <a:solidFill>
                  <a:schemeClr val="bg1">
                    <a:lumMod val="85000"/>
                  </a:schemeClr>
                </a:solidFill>
                <a:latin typeface="冬青黑体简体中文 W6" charset="0"/>
                <a:sym typeface="冬青黑体简体中文 W6" charset="0"/>
              </a:rPr>
              <a:t>传输的渠道</a:t>
            </a:r>
            <a:endParaRPr lang="zh-CN" altLang="en-US" dirty="0">
              <a:solidFill>
                <a:schemeClr val="bg1">
                  <a:lumMod val="85000"/>
                </a:schemeClr>
              </a:solidFill>
              <a:latin typeface="Arial" pitchFamily="34" charset="0"/>
            </a:endParaRPr>
          </a:p>
        </p:txBody>
      </p:sp>
      <p:pic>
        <p:nvPicPr>
          <p:cNvPr id="9" name="pasted-image.tif"/>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94" y="2497137"/>
            <a:ext cx="17303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4"/>
          <p:cNvGrpSpPr>
            <a:grpSpLocks/>
          </p:cNvGrpSpPr>
          <p:nvPr/>
        </p:nvGrpSpPr>
        <p:grpSpPr bwMode="auto">
          <a:xfrm>
            <a:off x="207169" y="1833562"/>
            <a:ext cx="938212" cy="711200"/>
            <a:chOff x="0" y="0"/>
            <a:chExt cx="1476" cy="1120"/>
          </a:xfrm>
        </p:grpSpPr>
        <p:sp>
          <p:nvSpPr>
            <p:cNvPr id="58" name="Shape 97"/>
            <p:cNvSpPr>
              <a:spLocks noChangeArrowheads="1"/>
            </p:cNvSpPr>
            <p:nvPr/>
          </p:nvSpPr>
          <p:spPr bwMode="auto">
            <a:xfrm>
              <a:off x="0" y="0"/>
              <a:ext cx="1476" cy="1120"/>
            </a:xfrm>
            <a:custGeom>
              <a:avLst/>
              <a:gdLst>
                <a:gd name="T0" fmla="*/ 1260 w 19679"/>
                <a:gd name="T1" fmla="*/ 164 h 19679"/>
                <a:gd name="T2" fmla="*/ 1260 w 19679"/>
                <a:gd name="T3" fmla="*/ 956 h 19679"/>
                <a:gd name="T4" fmla="*/ 216 w 19679"/>
                <a:gd name="T5" fmla="*/ 956 h 19679"/>
                <a:gd name="T6" fmla="*/ 216 w 19679"/>
                <a:gd name="T7" fmla="*/ 164 h 19679"/>
                <a:gd name="T8" fmla="*/ 1260 w 19679"/>
                <a:gd name="T9" fmla="*/ 164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59" name="pasted-image.tif"/>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 y="180"/>
              <a:ext cx="83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Shape 104"/>
          <p:cNvSpPr>
            <a:spLocks noChangeArrowheads="1"/>
          </p:cNvSpPr>
          <p:nvPr/>
        </p:nvSpPr>
        <p:spPr bwMode="auto">
          <a:xfrm>
            <a:off x="135731" y="4018736"/>
            <a:ext cx="2578100" cy="10874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dirty="0">
                <a:solidFill>
                  <a:srgbClr val="FF7C80"/>
                </a:solidFill>
                <a:latin typeface="Gill Sans UltraBold" charset="0"/>
                <a:sym typeface="Gill Sans UltraBold" charset="0"/>
              </a:rPr>
              <a:t>银行远程账户资金支付</a:t>
            </a:r>
            <a:endParaRPr lang="zh-CN" altLang="en-US" dirty="0">
              <a:solidFill>
                <a:srgbClr val="FF7C80"/>
              </a:solidFill>
              <a:latin typeface="Arial" pitchFamily="34" charset="0"/>
            </a:endParaRPr>
          </a:p>
        </p:txBody>
      </p:sp>
      <p:grpSp>
        <p:nvGrpSpPr>
          <p:cNvPr id="12" name="Group 108"/>
          <p:cNvGrpSpPr>
            <a:grpSpLocks/>
          </p:cNvGrpSpPr>
          <p:nvPr/>
        </p:nvGrpSpPr>
        <p:grpSpPr bwMode="auto">
          <a:xfrm>
            <a:off x="3407569" y="1833562"/>
            <a:ext cx="954436" cy="718860"/>
            <a:chOff x="0" y="0"/>
            <a:chExt cx="882021" cy="886062"/>
          </a:xfrm>
        </p:grpSpPr>
        <p:sp>
          <p:nvSpPr>
            <p:cNvPr id="55" name="Shape 105"/>
            <p:cNvSpPr>
              <a:spLocks noChangeArrowheads="1"/>
            </p:cNvSpPr>
            <p:nvPr/>
          </p:nvSpPr>
          <p:spPr bwMode="auto">
            <a:xfrm>
              <a:off x="0" y="0"/>
              <a:ext cx="850234" cy="850234"/>
            </a:xfrm>
            <a:custGeom>
              <a:avLst/>
              <a:gdLst>
                <a:gd name="T0" fmla="*/ 725674 w 19679"/>
                <a:gd name="T1" fmla="*/ 124517 h 19679"/>
                <a:gd name="T2" fmla="*/ 725674 w 19679"/>
                <a:gd name="T3" fmla="*/ 725674 h 19679"/>
                <a:gd name="T4" fmla="*/ 124517 w 19679"/>
                <a:gd name="T5" fmla="*/ 725674 h 19679"/>
                <a:gd name="T6" fmla="*/ 124517 w 19679"/>
                <a:gd name="T7" fmla="*/ 124517 h 19679"/>
                <a:gd name="T8" fmla="*/ 725674 w 19679"/>
                <a:gd name="T9" fmla="*/ 12451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56" name="Shape 106"/>
            <p:cNvSpPr>
              <a:spLocks noChangeArrowheads="1"/>
            </p:cNvSpPr>
            <p:nvPr/>
          </p:nvSpPr>
          <p:spPr bwMode="auto">
            <a:xfrm rot="-6627784">
              <a:off x="25699" y="434277"/>
              <a:ext cx="564636" cy="338933"/>
            </a:xfrm>
            <a:custGeom>
              <a:avLst/>
              <a:gdLst>
                <a:gd name="T0" fmla="*/ 0 w 21600"/>
                <a:gd name="T1" fmla="*/ 154356 h 21600"/>
                <a:gd name="T2" fmla="*/ 448467 w 21600"/>
                <a:gd name="T3" fmla="*/ 338933 h 21600"/>
                <a:gd name="T4" fmla="*/ 56463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9837"/>
                  </a:moveTo>
                  <a:lnTo>
                    <a:pt x="17156" y="21600"/>
                  </a:lnTo>
                  <a:lnTo>
                    <a:pt x="21600" y="0"/>
                  </a:lnTo>
                </a:path>
              </a:pathLst>
            </a:custGeom>
            <a:noFill/>
            <a:ln w="635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57" name="Shape 107"/>
            <p:cNvSpPr>
              <a:spLocks noChangeArrowheads="1"/>
            </p:cNvSpPr>
            <p:nvPr/>
          </p:nvSpPr>
          <p:spPr bwMode="auto">
            <a:xfrm rot="-6627784">
              <a:off x="411065" y="308055"/>
              <a:ext cx="433928" cy="507985"/>
            </a:xfrm>
            <a:custGeom>
              <a:avLst/>
              <a:gdLst>
                <a:gd name="T0" fmla="*/ 0 w 21600"/>
                <a:gd name="T1" fmla="*/ 0 h 21600"/>
                <a:gd name="T2" fmla="*/ 433928 w 21600"/>
                <a:gd name="T3" fmla="*/ 170504 h 21600"/>
                <a:gd name="T4" fmla="*/ 312729 w 21600"/>
                <a:gd name="T5" fmla="*/ 507985 h 21600"/>
                <a:gd name="T6" fmla="*/ 0 60000 65536"/>
                <a:gd name="T7" fmla="*/ 0 60000 65536"/>
                <a:gd name="T8" fmla="*/ 0 60000 65536"/>
              </a:gdLst>
              <a:ahLst/>
              <a:cxnLst>
                <a:cxn ang="T6">
                  <a:pos x="T0" y="T1"/>
                </a:cxn>
                <a:cxn ang="T7">
                  <a:pos x="T2" y="T3"/>
                </a:cxn>
                <a:cxn ang="T8">
                  <a:pos x="T4" y="T5"/>
                </a:cxn>
              </a:cxnLst>
              <a:rect l="0" t="0" r="r" b="b"/>
              <a:pathLst>
                <a:path w="21600" h="21600">
                  <a:moveTo>
                    <a:pt x="0" y="0"/>
                  </a:moveTo>
                  <a:lnTo>
                    <a:pt x="21600" y="7250"/>
                  </a:lnTo>
                  <a:lnTo>
                    <a:pt x="15567" y="21600"/>
                  </a:lnTo>
                </a:path>
              </a:pathLst>
            </a:custGeom>
            <a:noFill/>
            <a:ln w="635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sp>
        <p:nvSpPr>
          <p:cNvPr id="13" name="Shape 109"/>
          <p:cNvSpPr>
            <a:spLocks noChangeArrowheads="1"/>
          </p:cNvSpPr>
          <p:nvPr/>
        </p:nvSpPr>
        <p:spPr bwMode="auto">
          <a:xfrm rot="14972216">
            <a:off x="2866232" y="2503487"/>
            <a:ext cx="334962" cy="1042987"/>
          </a:xfrm>
          <a:custGeom>
            <a:avLst/>
            <a:gdLst>
              <a:gd name="T0" fmla="*/ 0 w 21261"/>
              <a:gd name="T1" fmla="*/ 1042987 h 21600"/>
              <a:gd name="T2" fmla="*/ 318829 w 21261"/>
              <a:gd name="T3" fmla="*/ 368474 h 21600"/>
              <a:gd name="T4" fmla="*/ 321570 w 21261"/>
              <a:gd name="T5" fmla="*/ 0 h 21600"/>
              <a:gd name="T6" fmla="*/ 0 60000 65536"/>
              <a:gd name="T7" fmla="*/ 0 60000 65536"/>
              <a:gd name="T8" fmla="*/ 0 60000 65536"/>
            </a:gdLst>
            <a:ahLst/>
            <a:cxnLst>
              <a:cxn ang="T6">
                <a:pos x="T0" y="T1"/>
              </a:cxn>
              <a:cxn ang="T7">
                <a:pos x="T2" y="T3"/>
              </a:cxn>
              <a:cxn ang="T8">
                <a:pos x="T4" y="T5"/>
              </a:cxn>
            </a:cxnLst>
            <a:rect l="0" t="0" r="r" b="b"/>
            <a:pathLst>
              <a:path w="21261" h="21600">
                <a:moveTo>
                  <a:pt x="0" y="21600"/>
                </a:moveTo>
                <a:cubicBezTo>
                  <a:pt x="10987" y="17089"/>
                  <a:pt x="17790" y="12393"/>
                  <a:pt x="20237" y="7631"/>
                </a:cubicBezTo>
                <a:cubicBezTo>
                  <a:pt x="21542" y="5091"/>
                  <a:pt x="21600" y="2541"/>
                  <a:pt x="20411" y="0"/>
                </a:cubicBezTo>
              </a:path>
            </a:pathLst>
          </a:custGeom>
          <a:noFill/>
          <a:ln w="114300">
            <a:solidFill>
              <a:srgbClr val="FF7C8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4" name="Shape 110"/>
          <p:cNvSpPr>
            <a:spLocks noChangeArrowheads="1"/>
          </p:cNvSpPr>
          <p:nvPr/>
        </p:nvSpPr>
        <p:spPr bwMode="auto">
          <a:xfrm>
            <a:off x="3688556" y="3312101"/>
            <a:ext cx="1965325"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400" dirty="0">
                <a:solidFill>
                  <a:schemeClr val="bg1">
                    <a:lumMod val="95000"/>
                  </a:schemeClr>
                </a:solidFill>
                <a:latin typeface="冬青黑体简体中文 W6" charset="0"/>
                <a:ea typeface="微软雅黑" pitchFamily="34" charset="-122"/>
                <a:sym typeface="冬青黑体简体中文 W6" charset="0"/>
              </a:rPr>
              <a:t>商户渠道</a:t>
            </a:r>
          </a:p>
        </p:txBody>
      </p:sp>
      <p:sp>
        <p:nvSpPr>
          <p:cNvPr id="15" name="Shape 111"/>
          <p:cNvSpPr>
            <a:spLocks noChangeArrowheads="1"/>
          </p:cNvSpPr>
          <p:nvPr/>
        </p:nvSpPr>
        <p:spPr bwMode="auto">
          <a:xfrm rot="14192216">
            <a:off x="2289969" y="3336925"/>
            <a:ext cx="1447800" cy="901700"/>
          </a:xfrm>
          <a:custGeom>
            <a:avLst/>
            <a:gdLst>
              <a:gd name="T0" fmla="*/ 0 w 21600"/>
              <a:gd name="T1" fmla="*/ 901700 h 21600"/>
              <a:gd name="T2" fmla="*/ 794547 w 21600"/>
              <a:gd name="T3" fmla="*/ 262537 h 21600"/>
              <a:gd name="T4" fmla="*/ 14478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2728" y="15761"/>
                  <a:pt x="6771" y="10539"/>
                  <a:pt x="11854" y="6289"/>
                </a:cubicBezTo>
                <a:cubicBezTo>
                  <a:pt x="14808" y="3820"/>
                  <a:pt x="18082" y="1707"/>
                  <a:pt x="21600" y="0"/>
                </a:cubicBezTo>
              </a:path>
            </a:pathLst>
          </a:custGeom>
          <a:noFill/>
          <a:ln w="114300">
            <a:solidFill>
              <a:srgbClr val="FF7C8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6" name="Shape 94"/>
          <p:cNvSpPr>
            <a:spLocks noChangeArrowheads="1"/>
          </p:cNvSpPr>
          <p:nvPr/>
        </p:nvSpPr>
        <p:spPr bwMode="auto">
          <a:xfrm>
            <a:off x="9929019" y="1990456"/>
            <a:ext cx="1881187" cy="318036"/>
          </a:xfrm>
          <a:prstGeom prst="rect">
            <a:avLst/>
          </a:prstGeom>
          <a:noFill/>
          <a:ln w="38100">
            <a:solidFill>
              <a:srgbClr val="EB3D44"/>
            </a:solidFill>
            <a:miter lim="800000"/>
            <a:headEnd/>
            <a:tailEnd/>
          </a:ln>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r"/>
            <a:r>
              <a:rPr lang="zh-CN" altLang="en-US" sz="1400" dirty="0">
                <a:solidFill>
                  <a:schemeClr val="bg1">
                    <a:lumMod val="85000"/>
                  </a:schemeClr>
                </a:solidFill>
                <a:latin typeface="冬青黑体简体中文 W6" charset="0"/>
                <a:sym typeface="冬青黑体简体中文 W6" charset="0"/>
              </a:rPr>
              <a:t>支付工具</a:t>
            </a:r>
            <a:endParaRPr lang="zh-CN" altLang="en-US" dirty="0">
              <a:solidFill>
                <a:schemeClr val="bg1">
                  <a:lumMod val="85000"/>
                </a:schemeClr>
              </a:solidFill>
              <a:latin typeface="Arial" pitchFamily="34" charset="0"/>
            </a:endParaRPr>
          </a:p>
        </p:txBody>
      </p:sp>
      <p:sp>
        <p:nvSpPr>
          <p:cNvPr id="17" name="Shape 112"/>
          <p:cNvSpPr>
            <a:spLocks noChangeArrowheads="1"/>
          </p:cNvSpPr>
          <p:nvPr/>
        </p:nvSpPr>
        <p:spPr bwMode="auto">
          <a:xfrm>
            <a:off x="3688556" y="4640838"/>
            <a:ext cx="245903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400" dirty="0">
                <a:solidFill>
                  <a:schemeClr val="bg1">
                    <a:lumMod val="95000"/>
                  </a:schemeClr>
                </a:solidFill>
                <a:latin typeface="冬青黑体简体中文 W6" charset="0"/>
                <a:ea typeface="微软雅黑" pitchFamily="34" charset="-122"/>
                <a:sym typeface="冬青黑体简体中文 W6" charset="0"/>
              </a:rPr>
              <a:t>消费者渠道</a:t>
            </a:r>
          </a:p>
        </p:txBody>
      </p:sp>
      <p:grpSp>
        <p:nvGrpSpPr>
          <p:cNvPr id="18" name="Group 118"/>
          <p:cNvGrpSpPr>
            <a:grpSpLocks/>
          </p:cNvGrpSpPr>
          <p:nvPr/>
        </p:nvGrpSpPr>
        <p:grpSpPr bwMode="auto">
          <a:xfrm>
            <a:off x="4102894" y="2608262"/>
            <a:ext cx="784226" cy="588964"/>
            <a:chOff x="0" y="0"/>
            <a:chExt cx="831850" cy="831850"/>
          </a:xfrm>
        </p:grpSpPr>
        <p:sp>
          <p:nvSpPr>
            <p:cNvPr id="50" name="Shape 113"/>
            <p:cNvSpPr>
              <a:spLocks noChangeArrowheads="1"/>
            </p:cNvSpPr>
            <p:nvPr/>
          </p:nvSpPr>
          <p:spPr bwMode="auto">
            <a:xfrm>
              <a:off x="0" y="0"/>
              <a:ext cx="831850" cy="831850"/>
            </a:xfrm>
            <a:custGeom>
              <a:avLst/>
              <a:gdLst>
                <a:gd name="T0" fmla="*/ 709983 w 19679"/>
                <a:gd name="T1" fmla="*/ 121825 h 19679"/>
                <a:gd name="T2" fmla="*/ 709983 w 19679"/>
                <a:gd name="T3" fmla="*/ 709983 h 19679"/>
                <a:gd name="T4" fmla="*/ 121825 w 19679"/>
                <a:gd name="T5" fmla="*/ 709983 h 19679"/>
                <a:gd name="T6" fmla="*/ 121825 w 19679"/>
                <a:gd name="T7" fmla="*/ 121825 h 19679"/>
                <a:gd name="T8" fmla="*/ 709983 w 19679"/>
                <a:gd name="T9" fmla="*/ 12182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CED5"/>
            </a:solidFill>
            <a:ln w="101600">
              <a:solidFill>
                <a:srgbClr val="2F585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nvGrpSpPr>
            <p:cNvPr id="51" name="Group 117"/>
            <p:cNvGrpSpPr>
              <a:grpSpLocks/>
            </p:cNvGrpSpPr>
            <p:nvPr/>
          </p:nvGrpSpPr>
          <p:grpSpPr bwMode="auto">
            <a:xfrm>
              <a:off x="61156" y="68098"/>
              <a:ext cx="700021" cy="700021"/>
              <a:chOff x="0" y="0"/>
              <a:chExt cx="700019" cy="700019"/>
            </a:xfrm>
          </p:grpSpPr>
          <p:sp>
            <p:nvSpPr>
              <p:cNvPr id="52" name="Shape 114"/>
              <p:cNvSpPr>
                <a:spLocks noChangeArrowheads="1"/>
              </p:cNvSpPr>
              <p:nvPr/>
            </p:nvSpPr>
            <p:spPr bwMode="auto">
              <a:xfrm>
                <a:off x="0" y="0"/>
                <a:ext cx="700019" cy="700019"/>
              </a:xfrm>
              <a:custGeom>
                <a:avLst/>
                <a:gdLst>
                  <a:gd name="T0" fmla="*/ 597465 w 19679"/>
                  <a:gd name="T1" fmla="*/ 102518 h 19679"/>
                  <a:gd name="T2" fmla="*/ 597465 w 19679"/>
                  <a:gd name="T3" fmla="*/ 597465 h 19679"/>
                  <a:gd name="T4" fmla="*/ 102518 w 19679"/>
                  <a:gd name="T5" fmla="*/ 597465 h 19679"/>
                  <a:gd name="T6" fmla="*/ 102518 w 19679"/>
                  <a:gd name="T7" fmla="*/ 102518 h 19679"/>
                  <a:gd name="T8" fmla="*/ 597465 w 19679"/>
                  <a:gd name="T9" fmla="*/ 102518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53" name="Shape 115"/>
              <p:cNvSpPr>
                <a:spLocks noChangeArrowheads="1"/>
              </p:cNvSpPr>
              <p:nvPr/>
            </p:nvSpPr>
            <p:spPr bwMode="auto">
              <a:xfrm rot="-6627784">
                <a:off x="220603" y="70258"/>
                <a:ext cx="178334" cy="505882"/>
              </a:xfrm>
              <a:custGeom>
                <a:avLst/>
                <a:gdLst>
                  <a:gd name="T0" fmla="*/ 0 w 21600"/>
                  <a:gd name="T1" fmla="*/ 505882 h 21600"/>
                  <a:gd name="T2" fmla="*/ 82678 w 21600"/>
                  <a:gd name="T3" fmla="*/ 279055 h 21600"/>
                  <a:gd name="T4" fmla="*/ 178334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lnTo>
                      <a:pt x="10014" y="11915"/>
                    </a:lnTo>
                    <a:lnTo>
                      <a:pt x="21600" y="0"/>
                    </a:lnTo>
                  </a:path>
                </a:pathLst>
              </a:custGeom>
              <a:noFill/>
              <a:ln w="508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54" name="Shape 116"/>
              <p:cNvSpPr>
                <a:spLocks noChangeArrowheads="1"/>
              </p:cNvSpPr>
              <p:nvPr/>
            </p:nvSpPr>
            <p:spPr bwMode="auto">
              <a:xfrm rot="-6627784">
                <a:off x="322212" y="102934"/>
                <a:ext cx="160570" cy="511979"/>
              </a:xfrm>
              <a:custGeom>
                <a:avLst/>
                <a:gdLst>
                  <a:gd name="T0" fmla="*/ 160570 w 21600"/>
                  <a:gd name="T1" fmla="*/ 0 h 21600"/>
                  <a:gd name="T2" fmla="*/ 94915 w 21600"/>
                  <a:gd name="T3" fmla="*/ 234112 h 21600"/>
                  <a:gd name="T4" fmla="*/ 0 w 21600"/>
                  <a:gd name="T5" fmla="*/ 511979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0"/>
                    </a:moveTo>
                    <a:lnTo>
                      <a:pt x="12768" y="9877"/>
                    </a:lnTo>
                    <a:lnTo>
                      <a:pt x="0" y="21600"/>
                    </a:lnTo>
                  </a:path>
                </a:pathLst>
              </a:custGeom>
              <a:noFill/>
              <a:ln w="508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grpSp>
      <p:sp>
        <p:nvSpPr>
          <p:cNvPr id="19" name="Shape 119"/>
          <p:cNvSpPr>
            <a:spLocks noChangeArrowheads="1"/>
          </p:cNvSpPr>
          <p:nvPr/>
        </p:nvSpPr>
        <p:spPr bwMode="auto">
          <a:xfrm>
            <a:off x="8084344" y="2674937"/>
            <a:ext cx="6619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dirty="0">
                <a:solidFill>
                  <a:schemeClr val="bg1">
                    <a:lumMod val="95000"/>
                  </a:schemeClr>
                </a:solidFill>
                <a:latin typeface="冬青黑体简体中文 W6" charset="0"/>
                <a:sym typeface="冬青黑体简体中文 W6" charset="0"/>
              </a:rPr>
              <a:t>终端</a:t>
            </a:r>
            <a:endParaRPr lang="zh-CN" altLang="en-US" dirty="0">
              <a:solidFill>
                <a:schemeClr val="bg1">
                  <a:lumMod val="95000"/>
                </a:schemeClr>
              </a:solidFill>
              <a:latin typeface="Arial" pitchFamily="34" charset="0"/>
            </a:endParaRPr>
          </a:p>
        </p:txBody>
      </p:sp>
      <p:grpSp>
        <p:nvGrpSpPr>
          <p:cNvPr id="20" name="Group 123"/>
          <p:cNvGrpSpPr>
            <a:grpSpLocks/>
          </p:cNvGrpSpPr>
          <p:nvPr/>
        </p:nvGrpSpPr>
        <p:grpSpPr bwMode="auto">
          <a:xfrm>
            <a:off x="7079456" y="2605087"/>
            <a:ext cx="781051" cy="546101"/>
            <a:chOff x="0" y="0"/>
            <a:chExt cx="843589" cy="843589"/>
          </a:xfrm>
        </p:grpSpPr>
        <p:sp>
          <p:nvSpPr>
            <p:cNvPr id="48" name="Shape 121"/>
            <p:cNvSpPr>
              <a:spLocks noChangeArrowheads="1"/>
            </p:cNvSpPr>
            <p:nvPr/>
          </p:nvSpPr>
          <p:spPr bwMode="auto">
            <a:xfrm>
              <a:off x="0" y="0"/>
              <a:ext cx="843589" cy="843589"/>
            </a:xfrm>
            <a:custGeom>
              <a:avLst/>
              <a:gdLst>
                <a:gd name="T0" fmla="*/ 720002 w 19679"/>
                <a:gd name="T1" fmla="*/ 123544 h 19679"/>
                <a:gd name="T2" fmla="*/ 720002 w 19679"/>
                <a:gd name="T3" fmla="*/ 720002 h 19679"/>
                <a:gd name="T4" fmla="*/ 123544 w 19679"/>
                <a:gd name="T5" fmla="*/ 720002 h 19679"/>
                <a:gd name="T6" fmla="*/ 123544 w 19679"/>
                <a:gd name="T7" fmla="*/ 123544 h 19679"/>
                <a:gd name="T8" fmla="*/ 720002 w 19679"/>
                <a:gd name="T9" fmla="*/ 123544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CED5"/>
            </a:solidFill>
            <a:ln w="101600">
              <a:solidFill>
                <a:srgbClr val="2F585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49" name="pasted-image.tif"/>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5" y="74868"/>
              <a:ext cx="710004" cy="69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Shape 124"/>
          <p:cNvSpPr>
            <a:spLocks noChangeArrowheads="1"/>
          </p:cNvSpPr>
          <p:nvPr/>
        </p:nvSpPr>
        <p:spPr bwMode="auto">
          <a:xfrm rot="14972216">
            <a:off x="5681663" y="2304256"/>
            <a:ext cx="508000" cy="1036637"/>
          </a:xfrm>
          <a:custGeom>
            <a:avLst/>
            <a:gdLst>
              <a:gd name="T0" fmla="*/ 0 w 21600"/>
              <a:gd name="T1" fmla="*/ 1036637 h 21600"/>
              <a:gd name="T2" fmla="*/ 209621 w 21600"/>
              <a:gd name="T3" fmla="*/ 618671 h 21600"/>
              <a:gd name="T4" fmla="*/ 5080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3011" y="18704"/>
                  <a:pt x="5982" y="15801"/>
                  <a:pt x="8913" y="12891"/>
                </a:cubicBezTo>
                <a:cubicBezTo>
                  <a:pt x="13229" y="8608"/>
                  <a:pt x="17458" y="4311"/>
                  <a:pt x="21600" y="0"/>
                </a:cubicBezTo>
              </a:path>
            </a:pathLst>
          </a:custGeom>
          <a:noFill/>
          <a:ln w="114300">
            <a:solidFill>
              <a:srgbClr val="FF7C8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2" name="Shape 125"/>
          <p:cNvSpPr>
            <a:spLocks noChangeArrowheads="1"/>
          </p:cNvSpPr>
          <p:nvPr/>
        </p:nvSpPr>
        <p:spPr bwMode="auto">
          <a:xfrm>
            <a:off x="8084344" y="3561402"/>
            <a:ext cx="663575" cy="425758"/>
          </a:xfrm>
          <a:prstGeom prst="rect">
            <a:avLst/>
          </a:prstGeom>
          <a:noFill/>
          <a:ln>
            <a:noFill/>
          </a:ln>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zh-CN" sz="2100" dirty="0">
                <a:solidFill>
                  <a:schemeClr val="bg1">
                    <a:lumMod val="95000"/>
                  </a:schemeClr>
                </a:solidFill>
                <a:latin typeface="冬青黑体简体中文 W6" charset="0"/>
                <a:sym typeface="冬青黑体简体中文 W6" charset="0"/>
              </a:rPr>
              <a:t>PC</a:t>
            </a:r>
            <a:endParaRPr lang="zh-CN" altLang="zh-CN" dirty="0">
              <a:solidFill>
                <a:schemeClr val="bg1">
                  <a:lumMod val="95000"/>
                </a:schemeClr>
              </a:solidFill>
              <a:latin typeface="Arial" pitchFamily="34" charset="0"/>
            </a:endParaRPr>
          </a:p>
        </p:txBody>
      </p:sp>
      <p:grpSp>
        <p:nvGrpSpPr>
          <p:cNvPr id="23" name="Group 128"/>
          <p:cNvGrpSpPr>
            <a:grpSpLocks/>
          </p:cNvGrpSpPr>
          <p:nvPr/>
        </p:nvGrpSpPr>
        <p:grpSpPr bwMode="auto">
          <a:xfrm>
            <a:off x="7103269" y="3468687"/>
            <a:ext cx="733426" cy="546101"/>
            <a:chOff x="0" y="0"/>
            <a:chExt cx="770794" cy="770794"/>
          </a:xfrm>
        </p:grpSpPr>
        <p:sp>
          <p:nvSpPr>
            <p:cNvPr id="46" name="Shape 126"/>
            <p:cNvSpPr>
              <a:spLocks noChangeArrowheads="1"/>
            </p:cNvSpPr>
            <p:nvPr/>
          </p:nvSpPr>
          <p:spPr bwMode="auto">
            <a:xfrm>
              <a:off x="0" y="0"/>
              <a:ext cx="770794" cy="770794"/>
            </a:xfrm>
            <a:custGeom>
              <a:avLst/>
              <a:gdLst>
                <a:gd name="T0" fmla="*/ 657872 w 19679"/>
                <a:gd name="T1" fmla="*/ 112883 h 19679"/>
                <a:gd name="T2" fmla="*/ 657872 w 19679"/>
                <a:gd name="T3" fmla="*/ 657872 h 19679"/>
                <a:gd name="T4" fmla="*/ 112883 w 19679"/>
                <a:gd name="T5" fmla="*/ 657872 h 19679"/>
                <a:gd name="T6" fmla="*/ 112883 w 19679"/>
                <a:gd name="T7" fmla="*/ 112883 h 19679"/>
                <a:gd name="T8" fmla="*/ 657872 w 19679"/>
                <a:gd name="T9" fmla="*/ 112883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CED5"/>
            </a:solidFill>
            <a:ln w="101600">
              <a:solidFill>
                <a:srgbClr val="2F585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47" name="pasted-image.tif"/>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6" y="3780"/>
              <a:ext cx="750491"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Shape 129"/>
          <p:cNvSpPr>
            <a:spLocks noChangeArrowheads="1"/>
          </p:cNvSpPr>
          <p:nvPr/>
        </p:nvSpPr>
        <p:spPr bwMode="auto">
          <a:xfrm rot="14972216">
            <a:off x="5820569" y="3352800"/>
            <a:ext cx="249237" cy="1144587"/>
          </a:xfrm>
          <a:custGeom>
            <a:avLst/>
            <a:gdLst>
              <a:gd name="T0" fmla="*/ 0 w 21600"/>
              <a:gd name="T1" fmla="*/ 1144587 h 21600"/>
              <a:gd name="T2" fmla="*/ 102845 w 21600"/>
              <a:gd name="T3" fmla="*/ 683096 h 21600"/>
              <a:gd name="T4" fmla="*/ 249237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3011" y="18704"/>
                  <a:pt x="5982" y="15801"/>
                  <a:pt x="8913" y="12891"/>
                </a:cubicBezTo>
                <a:cubicBezTo>
                  <a:pt x="13229" y="8608"/>
                  <a:pt x="17458" y="4311"/>
                  <a:pt x="21600" y="0"/>
                </a:cubicBezTo>
              </a:path>
            </a:pathLst>
          </a:custGeom>
          <a:noFill/>
          <a:ln w="114300">
            <a:solidFill>
              <a:srgbClr val="FF7C8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5" name="Shape 130"/>
          <p:cNvSpPr>
            <a:spLocks noChangeArrowheads="1"/>
          </p:cNvSpPr>
          <p:nvPr/>
        </p:nvSpPr>
        <p:spPr bwMode="auto">
          <a:xfrm rot="14972216">
            <a:off x="5535613" y="4098131"/>
            <a:ext cx="755650" cy="1036637"/>
          </a:xfrm>
          <a:custGeom>
            <a:avLst/>
            <a:gdLst>
              <a:gd name="T0" fmla="*/ 0 w 21600"/>
              <a:gd name="T1" fmla="*/ 1036637 h 21600"/>
              <a:gd name="T2" fmla="*/ 373417 w 21600"/>
              <a:gd name="T3" fmla="*/ 527245 h 21600"/>
              <a:gd name="T4" fmla="*/ 75565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3570" y="18069"/>
                  <a:pt x="7128" y="14531"/>
                  <a:pt x="10674" y="10986"/>
                </a:cubicBezTo>
                <a:cubicBezTo>
                  <a:pt x="14329" y="7332"/>
                  <a:pt x="17971" y="3670"/>
                  <a:pt x="21600" y="0"/>
                </a:cubicBezTo>
              </a:path>
            </a:pathLst>
          </a:custGeom>
          <a:noFill/>
          <a:ln w="114300">
            <a:solidFill>
              <a:srgbClr val="FF7C8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nvGrpSpPr>
          <p:cNvPr id="26" name="Group 133"/>
          <p:cNvGrpSpPr>
            <a:grpSpLocks/>
          </p:cNvGrpSpPr>
          <p:nvPr/>
        </p:nvGrpSpPr>
        <p:grpSpPr bwMode="auto">
          <a:xfrm>
            <a:off x="7104856" y="4368800"/>
            <a:ext cx="728664" cy="546101"/>
            <a:chOff x="0" y="0"/>
            <a:chExt cx="728386" cy="728386"/>
          </a:xfrm>
        </p:grpSpPr>
        <p:sp>
          <p:nvSpPr>
            <p:cNvPr id="44" name="Shape 131"/>
            <p:cNvSpPr>
              <a:spLocks noChangeArrowheads="1"/>
            </p:cNvSpPr>
            <p:nvPr/>
          </p:nvSpPr>
          <p:spPr bwMode="auto">
            <a:xfrm>
              <a:off x="0" y="0"/>
              <a:ext cx="728386" cy="728386"/>
            </a:xfrm>
            <a:custGeom>
              <a:avLst/>
              <a:gdLst>
                <a:gd name="T0" fmla="*/ 621676 w 19679"/>
                <a:gd name="T1" fmla="*/ 106673 h 19679"/>
                <a:gd name="T2" fmla="*/ 621676 w 19679"/>
                <a:gd name="T3" fmla="*/ 621676 h 19679"/>
                <a:gd name="T4" fmla="*/ 106673 w 19679"/>
                <a:gd name="T5" fmla="*/ 621676 h 19679"/>
                <a:gd name="T6" fmla="*/ 106673 w 19679"/>
                <a:gd name="T7" fmla="*/ 106673 h 19679"/>
                <a:gd name="T8" fmla="*/ 621676 w 19679"/>
                <a:gd name="T9" fmla="*/ 106673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CED5"/>
            </a:solidFill>
            <a:ln w="101600">
              <a:solidFill>
                <a:srgbClr val="2F585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45" name="pasted-image.tif"/>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2" y="218305"/>
              <a:ext cx="613966" cy="41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pasted-image.tif"/>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7656" y="2478087"/>
            <a:ext cx="714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48"/>
          <p:cNvGrpSpPr>
            <a:grpSpLocks/>
          </p:cNvGrpSpPr>
          <p:nvPr/>
        </p:nvGrpSpPr>
        <p:grpSpPr bwMode="auto">
          <a:xfrm>
            <a:off x="6441281" y="1833562"/>
            <a:ext cx="952500" cy="713381"/>
            <a:chOff x="0" y="0"/>
            <a:chExt cx="1602" cy="1203"/>
          </a:xfrm>
        </p:grpSpPr>
        <p:sp>
          <p:nvSpPr>
            <p:cNvPr id="42" name="Shape 120"/>
            <p:cNvSpPr>
              <a:spLocks noChangeArrowheads="1"/>
            </p:cNvSpPr>
            <p:nvPr/>
          </p:nvSpPr>
          <p:spPr bwMode="auto">
            <a:xfrm>
              <a:off x="0" y="0"/>
              <a:ext cx="1602" cy="1203"/>
            </a:xfrm>
            <a:custGeom>
              <a:avLst/>
              <a:gdLst>
                <a:gd name="T0" fmla="*/ 1367 w 19679"/>
                <a:gd name="T1" fmla="*/ 176 h 19679"/>
                <a:gd name="T2" fmla="*/ 1367 w 19679"/>
                <a:gd name="T3" fmla="*/ 1027 h 19679"/>
                <a:gd name="T4" fmla="*/ 235 w 19679"/>
                <a:gd name="T5" fmla="*/ 1027 h 19679"/>
                <a:gd name="T6" fmla="*/ 235 w 19679"/>
                <a:gd name="T7" fmla="*/ 176 h 19679"/>
                <a:gd name="T8" fmla="*/ 1367 w 19679"/>
                <a:gd name="T9" fmla="*/ 176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43" name="pasted-image.tif"/>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 y="91"/>
              <a:ext cx="1124"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51"/>
          <p:cNvGrpSpPr>
            <a:grpSpLocks/>
          </p:cNvGrpSpPr>
          <p:nvPr/>
        </p:nvGrpSpPr>
        <p:grpSpPr bwMode="auto">
          <a:xfrm>
            <a:off x="9575006" y="1871662"/>
            <a:ext cx="948373" cy="711200"/>
            <a:chOff x="0" y="0"/>
            <a:chExt cx="1493" cy="1120"/>
          </a:xfrm>
        </p:grpSpPr>
        <p:sp>
          <p:nvSpPr>
            <p:cNvPr id="40" name="Shape 136"/>
            <p:cNvSpPr>
              <a:spLocks noChangeArrowheads="1"/>
            </p:cNvSpPr>
            <p:nvPr/>
          </p:nvSpPr>
          <p:spPr bwMode="auto">
            <a:xfrm>
              <a:off x="0" y="0"/>
              <a:ext cx="1493" cy="1120"/>
            </a:xfrm>
            <a:custGeom>
              <a:avLst/>
              <a:gdLst>
                <a:gd name="T0" fmla="*/ 1274 w 19679"/>
                <a:gd name="T1" fmla="*/ 164 h 19679"/>
                <a:gd name="T2" fmla="*/ 1274 w 19679"/>
                <a:gd name="T3" fmla="*/ 956 h 19679"/>
                <a:gd name="T4" fmla="*/ 219 w 19679"/>
                <a:gd name="T5" fmla="*/ 956 h 19679"/>
                <a:gd name="T6" fmla="*/ 219 w 19679"/>
                <a:gd name="T7" fmla="*/ 164 h 19679"/>
                <a:gd name="T8" fmla="*/ 1274 w 19679"/>
                <a:gd name="T9" fmla="*/ 164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pic>
          <p:nvPicPr>
            <p:cNvPr id="41" name="pasted-image.tif"/>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 y="274"/>
              <a:ext cx="818"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asted-image.tif"/>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05294" y="2981325"/>
            <a:ext cx="5302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asted-image.tif"/>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6031" y="3649662"/>
            <a:ext cx="12604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asted-image.tif"/>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75106" y="4384675"/>
            <a:ext cx="9112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146"/>
          <p:cNvGrpSpPr>
            <a:grpSpLocks/>
          </p:cNvGrpSpPr>
          <p:nvPr/>
        </p:nvGrpSpPr>
        <p:grpSpPr bwMode="auto">
          <a:xfrm>
            <a:off x="4102894" y="3957637"/>
            <a:ext cx="776288" cy="582614"/>
            <a:chOff x="0" y="0"/>
            <a:chExt cx="831850" cy="831850"/>
          </a:xfrm>
        </p:grpSpPr>
        <p:sp>
          <p:nvSpPr>
            <p:cNvPr id="35" name="Shape 141"/>
            <p:cNvSpPr>
              <a:spLocks noChangeArrowheads="1"/>
            </p:cNvSpPr>
            <p:nvPr/>
          </p:nvSpPr>
          <p:spPr bwMode="auto">
            <a:xfrm>
              <a:off x="0" y="0"/>
              <a:ext cx="831850" cy="831850"/>
            </a:xfrm>
            <a:custGeom>
              <a:avLst/>
              <a:gdLst>
                <a:gd name="T0" fmla="*/ 709983 w 19679"/>
                <a:gd name="T1" fmla="*/ 121825 h 19679"/>
                <a:gd name="T2" fmla="*/ 709983 w 19679"/>
                <a:gd name="T3" fmla="*/ 709983 h 19679"/>
                <a:gd name="T4" fmla="*/ 121825 w 19679"/>
                <a:gd name="T5" fmla="*/ 709983 h 19679"/>
                <a:gd name="T6" fmla="*/ 121825 w 19679"/>
                <a:gd name="T7" fmla="*/ 121825 h 19679"/>
                <a:gd name="T8" fmla="*/ 709983 w 19679"/>
                <a:gd name="T9" fmla="*/ 12182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CED5"/>
            </a:solidFill>
            <a:ln w="101600">
              <a:solidFill>
                <a:srgbClr val="2F585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nvGrpSpPr>
            <p:cNvPr id="36" name="Group 145"/>
            <p:cNvGrpSpPr>
              <a:grpSpLocks/>
            </p:cNvGrpSpPr>
            <p:nvPr/>
          </p:nvGrpSpPr>
          <p:grpSpPr bwMode="auto">
            <a:xfrm>
              <a:off x="61156" y="68098"/>
              <a:ext cx="700021" cy="700021"/>
              <a:chOff x="0" y="0"/>
              <a:chExt cx="700019" cy="700019"/>
            </a:xfrm>
          </p:grpSpPr>
          <p:sp>
            <p:nvSpPr>
              <p:cNvPr id="37" name="Shape 142"/>
              <p:cNvSpPr>
                <a:spLocks noChangeArrowheads="1"/>
              </p:cNvSpPr>
              <p:nvPr/>
            </p:nvSpPr>
            <p:spPr bwMode="auto">
              <a:xfrm>
                <a:off x="0" y="0"/>
                <a:ext cx="700019" cy="700019"/>
              </a:xfrm>
              <a:custGeom>
                <a:avLst/>
                <a:gdLst>
                  <a:gd name="T0" fmla="*/ 597465 w 19679"/>
                  <a:gd name="T1" fmla="*/ 102518 h 19679"/>
                  <a:gd name="T2" fmla="*/ 597465 w 19679"/>
                  <a:gd name="T3" fmla="*/ 597465 h 19679"/>
                  <a:gd name="T4" fmla="*/ 102518 w 19679"/>
                  <a:gd name="T5" fmla="*/ 597465 h 19679"/>
                  <a:gd name="T6" fmla="*/ 102518 w 19679"/>
                  <a:gd name="T7" fmla="*/ 102518 h 19679"/>
                  <a:gd name="T8" fmla="*/ 597465 w 19679"/>
                  <a:gd name="T9" fmla="*/ 102518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585F"/>
              </a:solidFill>
              <a:ln w="101600">
                <a:solidFill>
                  <a:srgbClr val="FFFFFF"/>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38" name="Shape 143"/>
              <p:cNvSpPr>
                <a:spLocks noChangeArrowheads="1"/>
              </p:cNvSpPr>
              <p:nvPr/>
            </p:nvSpPr>
            <p:spPr bwMode="auto">
              <a:xfrm rot="-6627784">
                <a:off x="220603" y="70258"/>
                <a:ext cx="178334" cy="505882"/>
              </a:xfrm>
              <a:custGeom>
                <a:avLst/>
                <a:gdLst>
                  <a:gd name="T0" fmla="*/ 0 w 21600"/>
                  <a:gd name="T1" fmla="*/ 505882 h 21600"/>
                  <a:gd name="T2" fmla="*/ 82678 w 21600"/>
                  <a:gd name="T3" fmla="*/ 279055 h 21600"/>
                  <a:gd name="T4" fmla="*/ 178334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lnTo>
                      <a:pt x="10014" y="11915"/>
                    </a:lnTo>
                    <a:lnTo>
                      <a:pt x="21600" y="0"/>
                    </a:lnTo>
                  </a:path>
                </a:pathLst>
              </a:custGeom>
              <a:noFill/>
              <a:ln w="508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39" name="Shape 144"/>
              <p:cNvSpPr>
                <a:spLocks noChangeArrowheads="1"/>
              </p:cNvSpPr>
              <p:nvPr/>
            </p:nvSpPr>
            <p:spPr bwMode="auto">
              <a:xfrm rot="-6627784">
                <a:off x="322212" y="102934"/>
                <a:ext cx="160570" cy="511979"/>
              </a:xfrm>
              <a:custGeom>
                <a:avLst/>
                <a:gdLst>
                  <a:gd name="T0" fmla="*/ 160570 w 21600"/>
                  <a:gd name="T1" fmla="*/ 0 h 21600"/>
                  <a:gd name="T2" fmla="*/ 94915 w 21600"/>
                  <a:gd name="T3" fmla="*/ 234112 h 21600"/>
                  <a:gd name="T4" fmla="*/ 0 w 21600"/>
                  <a:gd name="T5" fmla="*/ 511979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0"/>
                    </a:moveTo>
                    <a:lnTo>
                      <a:pt x="12768" y="9877"/>
                    </a:lnTo>
                    <a:lnTo>
                      <a:pt x="0" y="21600"/>
                    </a:lnTo>
                  </a:path>
                </a:pathLst>
              </a:custGeom>
              <a:noFill/>
              <a:ln w="50800">
                <a:solidFill>
                  <a:srgbClr val="FFFFFF"/>
                </a:solidFill>
                <a:miter lim="800000"/>
                <a:headEnd/>
                <a:tailEnd type="arrow" w="med" len="me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grpSp>
      <p:sp>
        <p:nvSpPr>
          <p:cNvPr id="34" name="Shape 147"/>
          <p:cNvSpPr>
            <a:spLocks noChangeArrowheads="1"/>
          </p:cNvSpPr>
          <p:nvPr/>
        </p:nvSpPr>
        <p:spPr bwMode="auto">
          <a:xfrm>
            <a:off x="8084344" y="4484687"/>
            <a:ext cx="6651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dirty="0">
                <a:solidFill>
                  <a:schemeClr val="bg1">
                    <a:lumMod val="95000"/>
                  </a:schemeClr>
                </a:solidFill>
                <a:latin typeface="冬青黑体简体中文 W6" charset="0"/>
                <a:sym typeface="冬青黑体简体中文 W6" charset="0"/>
              </a:rPr>
              <a:t>移动</a:t>
            </a:r>
            <a:endParaRPr lang="zh-CN" altLang="en-US" dirty="0">
              <a:solidFill>
                <a:schemeClr val="bg1">
                  <a:lumMod val="95000"/>
                </a:schemeClr>
              </a:solidFill>
              <a:latin typeface="Arial" pitchFamily="34" charset="0"/>
            </a:endParaRPr>
          </a:p>
        </p:txBody>
      </p:sp>
      <p:sp>
        <p:nvSpPr>
          <p:cNvPr id="60" name="TextBox 59"/>
          <p:cNvSpPr txBox="1"/>
          <p:nvPr/>
        </p:nvSpPr>
        <p:spPr>
          <a:xfrm>
            <a:off x="483394" y="220133"/>
            <a:ext cx="2954655" cy="646331"/>
          </a:xfrm>
          <a:prstGeom prst="rect">
            <a:avLst/>
          </a:prstGeom>
          <a:noFill/>
        </p:spPr>
        <p:txBody>
          <a:bodyPr wrap="none" rtlCol="0">
            <a:spAutoFit/>
          </a:bodyPr>
          <a:lstStyle/>
          <a:p>
            <a:r>
              <a:rPr lang="zh-CN" altLang="en-US" sz="3600" dirty="0" smtClean="0">
                <a:solidFill>
                  <a:schemeClr val="bg1">
                    <a:lumMod val="65000"/>
                  </a:schemeClr>
                </a:solidFill>
              </a:rPr>
              <a:t>渠道流程分类</a:t>
            </a:r>
            <a:endParaRPr lang="zh-CN" altLang="en-US" sz="3600" dirty="0">
              <a:solidFill>
                <a:schemeClr val="bg1">
                  <a:lumMod val="65000"/>
                </a:schemeClr>
              </a:solidFill>
            </a:endParaRPr>
          </a:p>
        </p:txBody>
      </p:sp>
    </p:spTree>
    <p:extLst>
      <p:ext uri="{BB962C8B-B14F-4D97-AF65-F5344CB8AC3E}">
        <p14:creationId xmlns:p14="http://schemas.microsoft.com/office/powerpoint/2010/main" val="181666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90214638"/>
              </p:ext>
            </p:extLst>
          </p:nvPr>
        </p:nvGraphicFramePr>
        <p:xfrm>
          <a:off x="612775" y="1858639"/>
          <a:ext cx="4182533" cy="4444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55575" y="1391443"/>
            <a:ext cx="4756430" cy="400110"/>
          </a:xfrm>
          <a:prstGeom prst="rect">
            <a:avLst/>
          </a:prstGeom>
          <a:noFill/>
        </p:spPr>
        <p:txBody>
          <a:bodyPr wrap="none" rtlCol="0">
            <a:spAutoFit/>
          </a:bodyPr>
          <a:lstStyle/>
          <a:p>
            <a:r>
              <a:rPr lang="zh-CN" altLang="en-US" sz="2000" dirty="0">
                <a:solidFill>
                  <a:srgbClr val="00B0F0"/>
                </a:solidFill>
              </a:rPr>
              <a:t>预授权交易</a:t>
            </a:r>
            <a:r>
              <a:rPr lang="zh-CN" altLang="en-US" sz="2000" dirty="0" smtClean="0">
                <a:solidFill>
                  <a:srgbClr val="00B0F0"/>
                </a:solidFill>
              </a:rPr>
              <a:t>流程 </a:t>
            </a:r>
            <a:r>
              <a:rPr lang="en-US" altLang="zh-CN" sz="2000" dirty="0" smtClean="0">
                <a:solidFill>
                  <a:srgbClr val="00B0F0"/>
                </a:solidFill>
              </a:rPr>
              <a:t>: </a:t>
            </a:r>
            <a:r>
              <a:rPr lang="zh-CN" altLang="en-US" sz="2000" dirty="0" smtClean="0">
                <a:solidFill>
                  <a:srgbClr val="00B0F0"/>
                </a:solidFill>
              </a:rPr>
              <a:t>电子</a:t>
            </a:r>
            <a:r>
              <a:rPr lang="zh-CN" altLang="en-US" sz="2000" dirty="0">
                <a:solidFill>
                  <a:srgbClr val="00B0F0"/>
                </a:solidFill>
              </a:rPr>
              <a:t>交易实体间的关系</a:t>
            </a:r>
          </a:p>
        </p:txBody>
      </p:sp>
      <p:sp>
        <p:nvSpPr>
          <p:cNvPr id="8" name="AutoShape 2" descr="http://img3.imgtn.bdimg.com/it/u=1796139483,691439412&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img3.imgtn.bdimg.com/it/u=1796139483,691439412&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8" descr="http://img3.imgtn.bdimg.com/it/u=2255560019,3026759880&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http://img3.imgtn.bdimg.com/it/u=2255560019,3026759880&amp;fm=21&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8773" y="4081139"/>
            <a:ext cx="894773"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546" y="2252339"/>
            <a:ext cx="863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4359" y="2252339"/>
            <a:ext cx="863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75271" y="4083415"/>
            <a:ext cx="1092151" cy="58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198108" y="4302357"/>
            <a:ext cx="877163" cy="369332"/>
          </a:xfrm>
          <a:prstGeom prst="rect">
            <a:avLst/>
          </a:prstGeom>
          <a:noFill/>
        </p:spPr>
        <p:txBody>
          <a:bodyPr wrap="none" rtlCol="0">
            <a:spAutoFit/>
          </a:bodyPr>
          <a:lstStyle/>
          <a:p>
            <a:r>
              <a:rPr lang="zh-CN" altLang="en-US" dirty="0" smtClean="0">
                <a:solidFill>
                  <a:schemeClr val="bg2">
                    <a:lumMod val="60000"/>
                    <a:lumOff val="40000"/>
                  </a:schemeClr>
                </a:solidFill>
              </a:rPr>
              <a:t>消费者</a:t>
            </a:r>
            <a:endParaRPr lang="zh-CN" altLang="en-US" dirty="0">
              <a:solidFill>
                <a:schemeClr val="bg2">
                  <a:lumMod val="60000"/>
                  <a:lumOff val="40000"/>
                </a:schemeClr>
              </a:solidFill>
            </a:endParaRPr>
          </a:p>
        </p:txBody>
      </p:sp>
      <p:sp>
        <p:nvSpPr>
          <p:cNvPr id="22" name="TextBox 21"/>
          <p:cNvSpPr txBox="1"/>
          <p:nvPr/>
        </p:nvSpPr>
        <p:spPr>
          <a:xfrm>
            <a:off x="6474681" y="2323042"/>
            <a:ext cx="646331" cy="646331"/>
          </a:xfrm>
          <a:prstGeom prst="rect">
            <a:avLst/>
          </a:prstGeom>
          <a:noFill/>
        </p:spPr>
        <p:txBody>
          <a:bodyPr wrap="none" rtlCol="0">
            <a:spAutoFit/>
          </a:bodyPr>
          <a:lstStyle/>
          <a:p>
            <a:r>
              <a:rPr lang="zh-CN" altLang="en-US" dirty="0" smtClean="0">
                <a:solidFill>
                  <a:schemeClr val="bg2">
                    <a:lumMod val="60000"/>
                    <a:lumOff val="40000"/>
                  </a:schemeClr>
                </a:solidFill>
              </a:rPr>
              <a:t>金融</a:t>
            </a:r>
            <a:endParaRPr lang="en-US" altLang="zh-CN" dirty="0" smtClean="0">
              <a:solidFill>
                <a:schemeClr val="bg2">
                  <a:lumMod val="60000"/>
                  <a:lumOff val="40000"/>
                </a:schemeClr>
              </a:solidFill>
            </a:endParaRPr>
          </a:p>
          <a:p>
            <a:r>
              <a:rPr lang="zh-CN" altLang="en-US" dirty="0" smtClean="0">
                <a:solidFill>
                  <a:schemeClr val="bg2">
                    <a:lumMod val="60000"/>
                    <a:lumOff val="40000"/>
                  </a:schemeClr>
                </a:solidFill>
              </a:rPr>
              <a:t>平台</a:t>
            </a:r>
            <a:endParaRPr lang="zh-CN" altLang="en-US" dirty="0">
              <a:solidFill>
                <a:schemeClr val="bg2">
                  <a:lumMod val="60000"/>
                  <a:lumOff val="40000"/>
                </a:schemeClr>
              </a:solidFill>
            </a:endParaRPr>
          </a:p>
        </p:txBody>
      </p:sp>
      <p:sp>
        <p:nvSpPr>
          <p:cNvPr id="23" name="TextBox 22"/>
          <p:cNvSpPr txBox="1"/>
          <p:nvPr/>
        </p:nvSpPr>
        <p:spPr>
          <a:xfrm>
            <a:off x="10402743" y="4163857"/>
            <a:ext cx="671979" cy="646331"/>
          </a:xfrm>
          <a:prstGeom prst="rect">
            <a:avLst/>
          </a:prstGeom>
          <a:noFill/>
        </p:spPr>
        <p:txBody>
          <a:bodyPr wrap="none" rtlCol="0">
            <a:spAutoFit/>
          </a:bodyPr>
          <a:lstStyle/>
          <a:p>
            <a:r>
              <a:rPr lang="zh-CN" altLang="en-US" dirty="0" smtClean="0">
                <a:solidFill>
                  <a:schemeClr val="bg2">
                    <a:lumMod val="60000"/>
                    <a:lumOff val="40000"/>
                  </a:schemeClr>
                </a:solidFill>
              </a:rPr>
              <a:t>商户</a:t>
            </a:r>
            <a:endParaRPr lang="en-US" altLang="zh-CN" dirty="0" smtClean="0">
              <a:solidFill>
                <a:schemeClr val="bg2">
                  <a:lumMod val="60000"/>
                  <a:lumOff val="40000"/>
                </a:schemeClr>
              </a:solidFill>
            </a:endParaRPr>
          </a:p>
          <a:p>
            <a:r>
              <a:rPr lang="en-US" altLang="zh-CN" dirty="0" smtClean="0">
                <a:solidFill>
                  <a:schemeClr val="bg2">
                    <a:lumMod val="60000"/>
                    <a:lumOff val="40000"/>
                  </a:schemeClr>
                </a:solidFill>
              </a:rPr>
              <a:t>POS</a:t>
            </a:r>
            <a:endParaRPr lang="zh-CN" altLang="en-US" dirty="0">
              <a:solidFill>
                <a:schemeClr val="bg2">
                  <a:lumMod val="60000"/>
                  <a:lumOff val="40000"/>
                </a:schemeClr>
              </a:solidFill>
            </a:endParaRPr>
          </a:p>
        </p:txBody>
      </p:sp>
      <p:sp>
        <p:nvSpPr>
          <p:cNvPr id="24" name="TextBox 23"/>
          <p:cNvSpPr txBox="1"/>
          <p:nvPr/>
        </p:nvSpPr>
        <p:spPr>
          <a:xfrm>
            <a:off x="10335009" y="2279108"/>
            <a:ext cx="646331" cy="646331"/>
          </a:xfrm>
          <a:prstGeom prst="rect">
            <a:avLst/>
          </a:prstGeom>
          <a:noFill/>
        </p:spPr>
        <p:txBody>
          <a:bodyPr wrap="none" rtlCol="0">
            <a:spAutoFit/>
          </a:bodyPr>
          <a:lstStyle/>
          <a:p>
            <a:r>
              <a:rPr lang="zh-CN" altLang="en-US" dirty="0" smtClean="0">
                <a:solidFill>
                  <a:schemeClr val="bg2">
                    <a:lumMod val="60000"/>
                    <a:lumOff val="40000"/>
                  </a:schemeClr>
                </a:solidFill>
              </a:rPr>
              <a:t>支付</a:t>
            </a:r>
            <a:endParaRPr lang="en-US" altLang="zh-CN" dirty="0" smtClean="0">
              <a:solidFill>
                <a:schemeClr val="bg2">
                  <a:lumMod val="60000"/>
                  <a:lumOff val="40000"/>
                </a:schemeClr>
              </a:solidFill>
            </a:endParaRPr>
          </a:p>
          <a:p>
            <a:r>
              <a:rPr lang="zh-CN" altLang="en-US" dirty="0" smtClean="0">
                <a:solidFill>
                  <a:schemeClr val="bg2">
                    <a:lumMod val="60000"/>
                    <a:lumOff val="40000"/>
                  </a:schemeClr>
                </a:solidFill>
              </a:rPr>
              <a:t>平台</a:t>
            </a:r>
            <a:endParaRPr lang="zh-CN" altLang="en-US" dirty="0">
              <a:solidFill>
                <a:schemeClr val="bg2">
                  <a:lumMod val="60000"/>
                  <a:lumOff val="40000"/>
                </a:schemeClr>
              </a:solidFill>
            </a:endParaRPr>
          </a:p>
        </p:txBody>
      </p:sp>
      <p:cxnSp>
        <p:nvCxnSpPr>
          <p:cNvPr id="19" name="直接箭头连接符 18"/>
          <p:cNvCxnSpPr/>
          <p:nvPr/>
        </p:nvCxnSpPr>
        <p:spPr bwMode="auto">
          <a:xfrm flipV="1">
            <a:off x="8053146" y="2925439"/>
            <a:ext cx="1520827" cy="123841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stCxn id="1039" idx="0"/>
            <a:endCxn id="1037" idx="2"/>
          </p:cNvCxnSpPr>
          <p:nvPr/>
        </p:nvCxnSpPr>
        <p:spPr bwMode="auto">
          <a:xfrm flipH="1" flipV="1">
            <a:off x="7621346" y="2925439"/>
            <a:ext cx="1" cy="1157976"/>
          </a:xfrm>
          <a:prstGeom prst="straightConnector1">
            <a:avLst/>
          </a:prstGeom>
          <a:solidFill>
            <a:schemeClr val="accent1"/>
          </a:solidFill>
          <a:ln w="9525" cap="flat" cmpd="sng" algn="ctr">
            <a:solidFill>
              <a:srgbClr val="FFFF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stCxn id="1039" idx="0"/>
          </p:cNvCxnSpPr>
          <p:nvPr/>
        </p:nvCxnSpPr>
        <p:spPr bwMode="auto">
          <a:xfrm flipV="1">
            <a:off x="7621347" y="2925439"/>
            <a:ext cx="1952626" cy="1157976"/>
          </a:xfrm>
          <a:prstGeom prst="straightConnector1">
            <a:avLst/>
          </a:prstGeom>
          <a:solidFill>
            <a:schemeClr val="accent1"/>
          </a:solidFill>
          <a:ln w="9525" cap="flat" cmpd="sng" algn="ctr">
            <a:solidFill>
              <a:srgbClr val="FFFF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a:stCxn id="18" idx="1"/>
            <a:endCxn id="1037" idx="3"/>
          </p:cNvCxnSpPr>
          <p:nvPr/>
        </p:nvCxnSpPr>
        <p:spPr bwMode="auto">
          <a:xfrm flipH="1">
            <a:off x="8053146" y="2588889"/>
            <a:ext cx="1211213" cy="0"/>
          </a:xfrm>
          <a:prstGeom prst="straightConnector1">
            <a:avLst/>
          </a:prstGeom>
          <a:solidFill>
            <a:schemeClr val="accent1"/>
          </a:solidFill>
          <a:ln w="9525" cap="flat" cmpd="sng" algn="ctr">
            <a:solidFill>
              <a:srgbClr val="FFFF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 name="直接箭头连接符 1023"/>
          <p:cNvCxnSpPr/>
          <p:nvPr/>
        </p:nvCxnSpPr>
        <p:spPr bwMode="auto">
          <a:xfrm>
            <a:off x="8167422" y="4487023"/>
            <a:ext cx="1296484" cy="0"/>
          </a:xfrm>
          <a:prstGeom prst="straightConnector1">
            <a:avLst/>
          </a:prstGeom>
          <a:solidFill>
            <a:schemeClr val="accent1"/>
          </a:solidFill>
          <a:ln w="9525" cap="flat" cmpd="sng" algn="ctr">
            <a:solidFill>
              <a:srgbClr val="00B0F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 name="直接箭头连接符 1025"/>
          <p:cNvCxnSpPr/>
          <p:nvPr/>
        </p:nvCxnSpPr>
        <p:spPr bwMode="auto">
          <a:xfrm flipH="1">
            <a:off x="8167422" y="4671689"/>
            <a:ext cx="1296484" cy="0"/>
          </a:xfrm>
          <a:prstGeom prst="straightConnector1">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1" name="直接箭头连接符 1030"/>
          <p:cNvCxnSpPr/>
          <p:nvPr/>
        </p:nvCxnSpPr>
        <p:spPr bwMode="auto">
          <a:xfrm flipH="1">
            <a:off x="8053146" y="2323042"/>
            <a:ext cx="1211213" cy="0"/>
          </a:xfrm>
          <a:prstGeom prst="straightConnector1">
            <a:avLst/>
          </a:prstGeom>
          <a:solidFill>
            <a:schemeClr val="accent1"/>
          </a:solidFill>
          <a:ln w="9525" cap="flat" cmpd="sng" algn="ctr">
            <a:solidFill>
              <a:schemeClr val="accent1">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3" name="直接箭头连接符 1032"/>
          <p:cNvCxnSpPr/>
          <p:nvPr/>
        </p:nvCxnSpPr>
        <p:spPr bwMode="auto">
          <a:xfrm flipH="1">
            <a:off x="8167422" y="2817489"/>
            <a:ext cx="1081351" cy="16933"/>
          </a:xfrm>
          <a:prstGeom prst="straightConnector1">
            <a:avLst/>
          </a:prstGeom>
          <a:solidFill>
            <a:schemeClr val="accent1"/>
          </a:solidFill>
          <a:ln w="9525" cap="flat" cmpd="sng" algn="ctr">
            <a:solidFill>
              <a:schemeClr val="accent1">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0" name="直接箭头连接符 1039"/>
          <p:cNvCxnSpPr>
            <a:stCxn id="18" idx="2"/>
            <a:endCxn id="1036" idx="0"/>
          </p:cNvCxnSpPr>
          <p:nvPr/>
        </p:nvCxnSpPr>
        <p:spPr bwMode="auto">
          <a:xfrm>
            <a:off x="9696159" y="2925439"/>
            <a:ext cx="1" cy="1155700"/>
          </a:xfrm>
          <a:prstGeom prst="straightConnector1">
            <a:avLst/>
          </a:prstGeom>
          <a:solidFill>
            <a:schemeClr val="accent1"/>
          </a:solidFill>
          <a:ln w="9525" cap="flat" cmpd="sng" algn="ctr">
            <a:solidFill>
              <a:schemeClr val="accent1">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2" name="直接箭头连接符 1041"/>
          <p:cNvCxnSpPr/>
          <p:nvPr/>
        </p:nvCxnSpPr>
        <p:spPr bwMode="auto">
          <a:xfrm flipV="1">
            <a:off x="7948373" y="3079955"/>
            <a:ext cx="1625600" cy="1001184"/>
          </a:xfrm>
          <a:prstGeom prst="straightConnector1">
            <a:avLst/>
          </a:prstGeom>
          <a:solidFill>
            <a:schemeClr val="accent1"/>
          </a:solidFill>
          <a:ln w="9525" cap="flat" cmpd="sng" algn="ctr">
            <a:solidFill>
              <a:srgbClr val="FF99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 name="直接箭头连接符 1043"/>
          <p:cNvCxnSpPr/>
          <p:nvPr/>
        </p:nvCxnSpPr>
        <p:spPr bwMode="auto">
          <a:xfrm flipV="1">
            <a:off x="7736706" y="2925439"/>
            <a:ext cx="1527653" cy="958850"/>
          </a:xfrm>
          <a:prstGeom prst="straightConnector1">
            <a:avLst/>
          </a:prstGeom>
          <a:solidFill>
            <a:schemeClr val="accent1"/>
          </a:solidFill>
          <a:ln w="9525" cap="flat" cmpd="sng" algn="ctr">
            <a:solidFill>
              <a:srgbClr val="FF99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6" name="直接箭头连接符 1045"/>
          <p:cNvCxnSpPr/>
          <p:nvPr/>
        </p:nvCxnSpPr>
        <p:spPr bwMode="auto">
          <a:xfrm>
            <a:off x="9836440" y="2925439"/>
            <a:ext cx="16933" cy="1157976"/>
          </a:xfrm>
          <a:prstGeom prst="straightConnector1">
            <a:avLst/>
          </a:prstGeom>
          <a:solidFill>
            <a:schemeClr val="accent1"/>
          </a:solidFill>
          <a:ln w="9525" cap="flat" cmpd="sng" algn="ctr">
            <a:solidFill>
              <a:srgbClr val="FF99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59502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7"/>
          <p:cNvSpPr>
            <a:spLocks noChangeArrowheads="1"/>
          </p:cNvSpPr>
          <p:nvPr/>
        </p:nvSpPr>
        <p:spPr bwMode="auto">
          <a:xfrm>
            <a:off x="9611901" y="6462999"/>
            <a:ext cx="1893570" cy="35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405" tIns="60702" rIns="121405" bIns="60702">
            <a:spAutoFit/>
          </a:bodyPr>
          <a:lstStyle/>
          <a:p>
            <a:pPr eaLnBrk="1" hangingPunct="1"/>
            <a:r>
              <a:rPr lang="zh-CN" altLang="zh-CN" sz="1500" b="1">
                <a:solidFill>
                  <a:srgbClr val="BFBFBF"/>
                </a:solidFill>
                <a:sym typeface="Lucida Sans Unicode" pitchFamily="34" charset="0"/>
              </a:rPr>
              <a:t>www.tass.com.cn</a:t>
            </a:r>
            <a:endParaRPr lang="zh-CN" altLang="zh-CN" sz="1500" b="1">
              <a:solidFill>
                <a:srgbClr val="BFBFBF"/>
              </a:solidFill>
              <a:sym typeface="黑体" pitchFamily="49" charset="-122"/>
            </a:endParaRPr>
          </a:p>
        </p:txBody>
      </p:sp>
      <p:graphicFrame>
        <p:nvGraphicFramePr>
          <p:cNvPr id="5" name="图示 4"/>
          <p:cNvGraphicFramePr/>
          <p:nvPr>
            <p:extLst>
              <p:ext uri="{D42A27DB-BD31-4B8C-83A1-F6EECF244321}">
                <p14:modId xmlns:p14="http://schemas.microsoft.com/office/powerpoint/2010/main" val="1929129790"/>
              </p:ext>
            </p:extLst>
          </p:nvPr>
        </p:nvGraphicFramePr>
        <p:xfrm>
          <a:off x="1168401" y="999067"/>
          <a:ext cx="8852694" cy="575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1823</TotalTime>
  <Pages>0</Pages>
  <Words>1752</Words>
  <Characters>0</Characters>
  <Application>Microsoft Office PowerPoint</Application>
  <DocSecurity>0</DocSecurity>
  <PresentationFormat>自定义</PresentationFormat>
  <Lines>0</Lines>
  <Paragraphs>184</Paragraphs>
  <Slides>31</Slides>
  <Notes>5</Notes>
  <HiddenSlides>0</HiddenSlides>
  <MMClips>0</MMClips>
  <ScaleCrop>false</ScaleCrop>
  <HeadingPairs>
    <vt:vector size="4" baseType="variant">
      <vt:variant>
        <vt:lpstr>主题</vt:lpstr>
      </vt:variant>
      <vt:variant>
        <vt:i4>2</vt:i4>
      </vt:variant>
      <vt:variant>
        <vt:lpstr>幻灯片标题</vt:lpstr>
      </vt:variant>
      <vt:variant>
        <vt:i4>31</vt:i4>
      </vt:variant>
    </vt:vector>
  </HeadingPairs>
  <TitlesOfParts>
    <vt:vector size="33" baseType="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0X01身份认证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威胁攻击溯源</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sadfish</dc:creator>
  <cp:lastModifiedBy>ThinkPad</cp:lastModifiedBy>
  <cp:revision>336</cp:revision>
  <dcterms:created xsi:type="dcterms:W3CDTF">2013-01-25T01:44:32Z</dcterms:created>
  <dcterms:modified xsi:type="dcterms:W3CDTF">2016-07-22T03:25:13Z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2052-9.1.0.4993</vt:lpwstr>
  </property>
</Properties>
</file>